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B_9F186E3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66"/>
  </p:notesMasterIdLst>
  <p:sldIdLst>
    <p:sldId id="282" r:id="rId3"/>
    <p:sldId id="278" r:id="rId4"/>
    <p:sldId id="283" r:id="rId5"/>
    <p:sldId id="299" r:id="rId6"/>
    <p:sldId id="300" r:id="rId7"/>
    <p:sldId id="301" r:id="rId8"/>
    <p:sldId id="302" r:id="rId9"/>
    <p:sldId id="303" r:id="rId10"/>
    <p:sldId id="304" r:id="rId11"/>
    <p:sldId id="256" r:id="rId12"/>
    <p:sldId id="333" r:id="rId13"/>
    <p:sldId id="257" r:id="rId14"/>
    <p:sldId id="258" r:id="rId15"/>
    <p:sldId id="259" r:id="rId16"/>
    <p:sldId id="260" r:id="rId17"/>
    <p:sldId id="261" r:id="rId18"/>
    <p:sldId id="262" r:id="rId19"/>
    <p:sldId id="280" r:id="rId20"/>
    <p:sldId id="274" r:id="rId21"/>
    <p:sldId id="275" r:id="rId22"/>
    <p:sldId id="276" r:id="rId23"/>
    <p:sldId id="281" r:id="rId24"/>
    <p:sldId id="266" r:id="rId25"/>
    <p:sldId id="328" r:id="rId26"/>
    <p:sldId id="286" r:id="rId27"/>
    <p:sldId id="293" r:id="rId28"/>
    <p:sldId id="288" r:id="rId29"/>
    <p:sldId id="289" r:id="rId30"/>
    <p:sldId id="290" r:id="rId31"/>
    <p:sldId id="291" r:id="rId32"/>
    <p:sldId id="292" r:id="rId33"/>
    <p:sldId id="294" r:id="rId34"/>
    <p:sldId id="295" r:id="rId35"/>
    <p:sldId id="296" r:id="rId36"/>
    <p:sldId id="297" r:id="rId37"/>
    <p:sldId id="298" r:id="rId38"/>
    <p:sldId id="325" r:id="rId39"/>
    <p:sldId id="324" r:id="rId40"/>
    <p:sldId id="323" r:id="rId41"/>
    <p:sldId id="322" r:id="rId42"/>
    <p:sldId id="321" r:id="rId43"/>
    <p:sldId id="320" r:id="rId44"/>
    <p:sldId id="319" r:id="rId45"/>
    <p:sldId id="318" r:id="rId46"/>
    <p:sldId id="317" r:id="rId47"/>
    <p:sldId id="316" r:id="rId48"/>
    <p:sldId id="315" r:id="rId49"/>
    <p:sldId id="326" r:id="rId50"/>
    <p:sldId id="285" r:id="rId51"/>
    <p:sldId id="268" r:id="rId52"/>
    <p:sldId id="269" r:id="rId53"/>
    <p:sldId id="306" r:id="rId54"/>
    <p:sldId id="307" r:id="rId55"/>
    <p:sldId id="308" r:id="rId56"/>
    <p:sldId id="309" r:id="rId57"/>
    <p:sldId id="310" r:id="rId58"/>
    <p:sldId id="311" r:id="rId59"/>
    <p:sldId id="314" r:id="rId60"/>
    <p:sldId id="329" r:id="rId61"/>
    <p:sldId id="277" r:id="rId62"/>
    <p:sldId id="327" r:id="rId63"/>
    <p:sldId id="330" r:id="rId64"/>
    <p:sldId id="27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BB0092-8D47-A596-57A8-1A4F67079D50}" name="Bowman, Kristan Marie" initials="BKM" userId="Bowman, Kristan Marie" providerId="None"/>
  <p188:author id="{E1D14D99-5252-A4FF-7EB5-1D61404AD080}" name="Alvarez, Becca Marie" initials="AM" userId="S::alvarerm1183@uwec.edu::1c06fb5c-e10e-4b3d-b77b-4c51094eee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4D8"/>
    <a:srgbClr val="B1E5CB"/>
    <a:srgbClr val="E9C2B3"/>
    <a:srgbClr val="92D050"/>
    <a:srgbClr val="FF00FF"/>
    <a:srgbClr val="FF21FF"/>
    <a:srgbClr val="FF2121"/>
    <a:srgbClr val="FF4545"/>
    <a:srgbClr val="44B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p:restoredTop sz="94656"/>
  </p:normalViewPr>
  <p:slideViewPr>
    <p:cSldViewPr snapToGrid="0">
      <p:cViewPr varScale="1">
        <p:scale>
          <a:sx n="106" d="100"/>
          <a:sy n="106"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omments/modernComment_11B_9F186E37.xml><?xml version="1.0" encoding="utf-8"?>
<p188:cmLst xmlns:a="http://schemas.openxmlformats.org/drawingml/2006/main" xmlns:r="http://schemas.openxmlformats.org/officeDocument/2006/relationships" xmlns:p188="http://schemas.microsoft.com/office/powerpoint/2018/8/main">
  <p188:cm id="{282E1834-31FF-4DAA-A0FF-4FBEC819B5C3}" authorId="{91BB0092-8D47-A596-57A8-1A4F67079D50}" status="resolved" created="2021-11-28T23:41:44.860" complete="100000">
    <pc:sldMkLst xmlns:pc="http://schemas.microsoft.com/office/powerpoint/2013/main/command">
      <pc:docMk/>
      <pc:sldMk cId="2669178423" sldId="283"/>
    </pc:sldMkLst>
    <p188:replyLst>
      <p188:reply id="{B8C8C090-E4AF-4F8E-8A32-04C9C7CFA097}" authorId="{91BB0092-8D47-A596-57A8-1A4F67079D50}" created="2021-11-28T23:48:01.920">
        <p188:txBody>
          <a:bodyPr/>
          <a:lstStyle/>
          <a:p>
            <a:r>
              <a:rPr lang="en-US"/>
              <a:t>also changed the colors a bit to match the other slides a little better.</a:t>
            </a:r>
          </a:p>
        </p188:txBody>
      </p188:reply>
    </p188:replyLst>
    <p188:txBody>
      <a:bodyPr/>
      <a:lstStyle/>
      <a:p>
        <a:r>
          <a:rPr lang="en-US"/>
          <a:t>added a small animation so each box comes in individually. </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2" Type="http://schemas.openxmlformats.org/officeDocument/2006/relationships/hyperlink" Target="https://www.honoringchoices.org/" TargetMode="External"/><Relationship Id="rId1" Type="http://schemas.openxmlformats.org/officeDocument/2006/relationships/hyperlink" Target="https://www.dhs.wisconsin.gov/forms/advdirectives/adformspoa.htm" TargetMode="External"/></Relationships>
</file>

<file path=ppt/diagrams/_rels/data6.xml.rels><?xml version="1.0" encoding="UTF-8" standalone="yes"?>
<Relationships xmlns="http://schemas.openxmlformats.org/package/2006/relationships"><Relationship Id="rId8" Type="http://schemas.openxmlformats.org/officeDocument/2006/relationships/slide" Target="../slides/slide33.xml"/><Relationship Id="rId3" Type="http://schemas.openxmlformats.org/officeDocument/2006/relationships/slide" Target="../slides/slide28.xml"/><Relationship Id="rId7" Type="http://schemas.openxmlformats.org/officeDocument/2006/relationships/slide" Target="../slides/slide32.xml"/><Relationship Id="rId12" Type="http://schemas.openxmlformats.org/officeDocument/2006/relationships/slide" Target="../slides/slide37.xml"/><Relationship Id="rId2" Type="http://schemas.openxmlformats.org/officeDocument/2006/relationships/slide" Target="../slides/slide27.xml"/><Relationship Id="rId1" Type="http://schemas.openxmlformats.org/officeDocument/2006/relationships/slide" Target="../slides/slide26.xml"/><Relationship Id="rId6" Type="http://schemas.openxmlformats.org/officeDocument/2006/relationships/slide" Target="../slides/slide31.xml"/><Relationship Id="rId11" Type="http://schemas.openxmlformats.org/officeDocument/2006/relationships/slide" Target="../slides/slide36.xml"/><Relationship Id="rId5" Type="http://schemas.openxmlformats.org/officeDocument/2006/relationships/slide" Target="../slides/slide30.xml"/><Relationship Id="rId10" Type="http://schemas.openxmlformats.org/officeDocument/2006/relationships/slide" Target="../slides/slide35.xml"/><Relationship Id="rId4" Type="http://schemas.openxmlformats.org/officeDocument/2006/relationships/slide" Target="../slides/slide29.xml"/><Relationship Id="rId9" Type="http://schemas.openxmlformats.org/officeDocument/2006/relationships/slide" Target="../slides/slide34.xml"/></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2" Type="http://schemas.openxmlformats.org/officeDocument/2006/relationships/hyperlink" Target="https://www.honoringchoices.org/" TargetMode="External"/><Relationship Id="rId1" Type="http://schemas.openxmlformats.org/officeDocument/2006/relationships/hyperlink" Target="https://www.dhs.wisconsin.gov/forms/advdirectives/adformspoa.htm"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55A30-6653-4ED8-B810-7AD47A9D83B6}"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1A14CF26-33A2-46D6-8B1E-26D8B4060F4F}">
      <dgm:prSet/>
      <dgm:spPr/>
      <dgm:t>
        <a:bodyPr/>
        <a:lstStyle/>
        <a:p>
          <a:r>
            <a:rPr lang="en-US" dirty="0"/>
            <a:t>Who would you want to make your medical decisions if you are unable?</a:t>
          </a:r>
        </a:p>
      </dgm:t>
    </dgm:pt>
    <dgm:pt modelId="{906F8364-FA06-4DE6-BA78-57E4D2A08D8C}" type="parTrans" cxnId="{EE445B1C-A442-47F1-AF35-ECF7447518D0}">
      <dgm:prSet/>
      <dgm:spPr/>
      <dgm:t>
        <a:bodyPr/>
        <a:lstStyle/>
        <a:p>
          <a:endParaRPr lang="en-US"/>
        </a:p>
      </dgm:t>
    </dgm:pt>
    <dgm:pt modelId="{748FFD5B-0F8E-44AF-ACA0-AE5B63677DB1}" type="sibTrans" cxnId="{EE445B1C-A442-47F1-AF35-ECF7447518D0}">
      <dgm:prSet/>
      <dgm:spPr/>
      <dgm:t>
        <a:bodyPr/>
        <a:lstStyle/>
        <a:p>
          <a:endParaRPr lang="en-US"/>
        </a:p>
      </dgm:t>
    </dgm:pt>
    <dgm:pt modelId="{0541FA45-AED3-468F-81EA-03F5F6808CBA}">
      <dgm:prSet/>
      <dgm:spPr/>
      <dgm:t>
        <a:bodyPr/>
        <a:lstStyle/>
        <a:p>
          <a:r>
            <a:rPr lang="en-US" dirty="0"/>
            <a:t>Would you want a feeding tube if you could not feed yourself?</a:t>
          </a:r>
        </a:p>
      </dgm:t>
    </dgm:pt>
    <dgm:pt modelId="{5A25B5E5-91B4-4EF4-B06A-1952D8DA031C}" type="parTrans" cxnId="{EAA57A67-739D-497A-B383-D766A9AE7E91}">
      <dgm:prSet/>
      <dgm:spPr/>
      <dgm:t>
        <a:bodyPr/>
        <a:lstStyle/>
        <a:p>
          <a:endParaRPr lang="en-US"/>
        </a:p>
      </dgm:t>
    </dgm:pt>
    <dgm:pt modelId="{0C537FD4-034E-4375-9933-3AC162862CFB}" type="sibTrans" cxnId="{EAA57A67-739D-497A-B383-D766A9AE7E91}">
      <dgm:prSet/>
      <dgm:spPr/>
      <dgm:t>
        <a:bodyPr/>
        <a:lstStyle/>
        <a:p>
          <a:endParaRPr lang="en-US"/>
        </a:p>
      </dgm:t>
    </dgm:pt>
    <dgm:pt modelId="{5AF92499-69D6-4E0A-B2EF-D1B902D02C71}">
      <dgm:prSet/>
      <dgm:spPr/>
      <dgm:t>
        <a:bodyPr/>
        <a:lstStyle/>
        <a:p>
          <a:r>
            <a:rPr lang="en-US"/>
            <a:t>Would you want to be placed in a nursing home?</a:t>
          </a:r>
        </a:p>
      </dgm:t>
    </dgm:pt>
    <dgm:pt modelId="{1DC1D79F-5B2B-429A-8962-65D079C6797A}" type="parTrans" cxnId="{F2F32423-56C2-409A-89DC-1131A4F9B514}">
      <dgm:prSet/>
      <dgm:spPr/>
      <dgm:t>
        <a:bodyPr/>
        <a:lstStyle/>
        <a:p>
          <a:endParaRPr lang="en-US"/>
        </a:p>
      </dgm:t>
    </dgm:pt>
    <dgm:pt modelId="{A99A029C-840B-43AA-8FA6-26BAACE9D82A}" type="sibTrans" cxnId="{F2F32423-56C2-409A-89DC-1131A4F9B514}">
      <dgm:prSet/>
      <dgm:spPr/>
      <dgm:t>
        <a:bodyPr/>
        <a:lstStyle/>
        <a:p>
          <a:endParaRPr lang="en-US"/>
        </a:p>
      </dgm:t>
    </dgm:pt>
    <dgm:pt modelId="{6085C47B-36A8-4E68-80B1-8236A9B8EC3D}">
      <dgm:prSet/>
      <dgm:spPr/>
      <dgm:t>
        <a:bodyPr/>
        <a:lstStyle/>
        <a:p>
          <a:r>
            <a:rPr lang="en-US"/>
            <a:t>There is space for it to be even more detailed if you wish</a:t>
          </a:r>
        </a:p>
      </dgm:t>
    </dgm:pt>
    <dgm:pt modelId="{AFAF24B1-6EA9-4C5A-9059-9663E2F854FD}" type="parTrans" cxnId="{1D1C6E7F-6ED0-46C5-892A-EDC0C9EFD1B6}">
      <dgm:prSet/>
      <dgm:spPr/>
      <dgm:t>
        <a:bodyPr/>
        <a:lstStyle/>
        <a:p>
          <a:endParaRPr lang="en-US"/>
        </a:p>
      </dgm:t>
    </dgm:pt>
    <dgm:pt modelId="{8438C3B2-2535-4273-BA24-722BF55B2438}" type="sibTrans" cxnId="{1D1C6E7F-6ED0-46C5-892A-EDC0C9EFD1B6}">
      <dgm:prSet/>
      <dgm:spPr/>
      <dgm:t>
        <a:bodyPr/>
        <a:lstStyle/>
        <a:p>
          <a:endParaRPr lang="en-US"/>
        </a:p>
      </dgm:t>
    </dgm:pt>
    <dgm:pt modelId="{9DFCED88-1036-463A-B915-1F9395F3CCB4}">
      <dgm:prSet phldr="0"/>
      <dgm:spPr/>
      <dgm:t>
        <a:bodyPr/>
        <a:lstStyle/>
        <a:p>
          <a:pPr rtl="0"/>
          <a:r>
            <a:rPr lang="en-US">
              <a:latin typeface="Calibri Light" panose="020F0302020204030204"/>
            </a:rPr>
            <a:t>Would you want organ donation or donation to science?</a:t>
          </a:r>
        </a:p>
      </dgm:t>
    </dgm:pt>
    <dgm:pt modelId="{E113CAFA-8B75-4BCC-B9BE-6B31C4C34A9A}" type="parTrans" cxnId="{7C5BFC34-FC6D-497B-899D-A3F2FCAD4ACD}">
      <dgm:prSet/>
      <dgm:spPr/>
      <dgm:t>
        <a:bodyPr/>
        <a:lstStyle/>
        <a:p>
          <a:endParaRPr lang="en-US"/>
        </a:p>
      </dgm:t>
    </dgm:pt>
    <dgm:pt modelId="{30CD8793-C685-4CE8-A663-80A2D683FBF0}" type="sibTrans" cxnId="{7C5BFC34-FC6D-497B-899D-A3F2FCAD4ACD}">
      <dgm:prSet/>
      <dgm:spPr/>
      <dgm:t>
        <a:bodyPr/>
        <a:lstStyle/>
        <a:p>
          <a:endParaRPr lang="en-US"/>
        </a:p>
        <a:p>
          <a:endParaRPr lang="en-US"/>
        </a:p>
      </dgm:t>
    </dgm:pt>
    <dgm:pt modelId="{F7A4A393-B77E-402D-848C-084EA777D69C}" type="pres">
      <dgm:prSet presAssocID="{8AB55A30-6653-4ED8-B810-7AD47A9D83B6}" presName="outerComposite" presStyleCnt="0">
        <dgm:presLayoutVars>
          <dgm:chMax val="5"/>
          <dgm:dir/>
          <dgm:resizeHandles val="exact"/>
        </dgm:presLayoutVars>
      </dgm:prSet>
      <dgm:spPr/>
    </dgm:pt>
    <dgm:pt modelId="{DD700724-78B6-454D-8AA3-B77C55804D8F}" type="pres">
      <dgm:prSet presAssocID="{8AB55A30-6653-4ED8-B810-7AD47A9D83B6}" presName="dummyMaxCanvas" presStyleCnt="0">
        <dgm:presLayoutVars/>
      </dgm:prSet>
      <dgm:spPr/>
    </dgm:pt>
    <dgm:pt modelId="{57EA8F77-2CA0-47A7-B7A6-AD799155AA04}" type="pres">
      <dgm:prSet presAssocID="{8AB55A30-6653-4ED8-B810-7AD47A9D83B6}" presName="FiveNodes_1" presStyleLbl="node1" presStyleIdx="0" presStyleCnt="5">
        <dgm:presLayoutVars>
          <dgm:bulletEnabled val="1"/>
        </dgm:presLayoutVars>
      </dgm:prSet>
      <dgm:spPr/>
    </dgm:pt>
    <dgm:pt modelId="{D1F4E549-90EC-4F95-B964-7E6259ACCE26}" type="pres">
      <dgm:prSet presAssocID="{8AB55A30-6653-4ED8-B810-7AD47A9D83B6}" presName="FiveNodes_2" presStyleLbl="node1" presStyleIdx="1" presStyleCnt="5">
        <dgm:presLayoutVars>
          <dgm:bulletEnabled val="1"/>
        </dgm:presLayoutVars>
      </dgm:prSet>
      <dgm:spPr/>
    </dgm:pt>
    <dgm:pt modelId="{F9AF6FB9-0097-401B-BAAE-32B9A294D222}" type="pres">
      <dgm:prSet presAssocID="{8AB55A30-6653-4ED8-B810-7AD47A9D83B6}" presName="FiveNodes_3" presStyleLbl="node1" presStyleIdx="2" presStyleCnt="5">
        <dgm:presLayoutVars>
          <dgm:bulletEnabled val="1"/>
        </dgm:presLayoutVars>
      </dgm:prSet>
      <dgm:spPr/>
    </dgm:pt>
    <dgm:pt modelId="{365A5268-D685-41B4-9488-8A62494150FA}" type="pres">
      <dgm:prSet presAssocID="{8AB55A30-6653-4ED8-B810-7AD47A9D83B6}" presName="FiveNodes_4" presStyleLbl="node1" presStyleIdx="3" presStyleCnt="5">
        <dgm:presLayoutVars>
          <dgm:bulletEnabled val="1"/>
        </dgm:presLayoutVars>
      </dgm:prSet>
      <dgm:spPr/>
    </dgm:pt>
    <dgm:pt modelId="{8E28D0A0-6D04-4ABB-B219-6ADF60526287}" type="pres">
      <dgm:prSet presAssocID="{8AB55A30-6653-4ED8-B810-7AD47A9D83B6}" presName="FiveNodes_5" presStyleLbl="node1" presStyleIdx="4" presStyleCnt="5">
        <dgm:presLayoutVars>
          <dgm:bulletEnabled val="1"/>
        </dgm:presLayoutVars>
      </dgm:prSet>
      <dgm:spPr/>
    </dgm:pt>
    <dgm:pt modelId="{3491B176-945E-47A8-9B35-BE81E866487C}" type="pres">
      <dgm:prSet presAssocID="{8AB55A30-6653-4ED8-B810-7AD47A9D83B6}" presName="FiveConn_1-2" presStyleLbl="fgAccFollowNode1" presStyleIdx="0" presStyleCnt="4">
        <dgm:presLayoutVars>
          <dgm:bulletEnabled val="1"/>
        </dgm:presLayoutVars>
      </dgm:prSet>
      <dgm:spPr/>
    </dgm:pt>
    <dgm:pt modelId="{E70CC4A7-B64B-4E9A-8F94-5F38B933E084}" type="pres">
      <dgm:prSet presAssocID="{8AB55A30-6653-4ED8-B810-7AD47A9D83B6}" presName="FiveConn_2-3" presStyleLbl="fgAccFollowNode1" presStyleIdx="1" presStyleCnt="4">
        <dgm:presLayoutVars>
          <dgm:bulletEnabled val="1"/>
        </dgm:presLayoutVars>
      </dgm:prSet>
      <dgm:spPr/>
    </dgm:pt>
    <dgm:pt modelId="{B3091799-2991-40F4-BA0E-7C5669ECE826}" type="pres">
      <dgm:prSet presAssocID="{8AB55A30-6653-4ED8-B810-7AD47A9D83B6}" presName="FiveConn_3-4" presStyleLbl="fgAccFollowNode1" presStyleIdx="2" presStyleCnt="4">
        <dgm:presLayoutVars>
          <dgm:bulletEnabled val="1"/>
        </dgm:presLayoutVars>
      </dgm:prSet>
      <dgm:spPr/>
    </dgm:pt>
    <dgm:pt modelId="{1C762B12-159A-4C43-BA15-FA3D955A7948}" type="pres">
      <dgm:prSet presAssocID="{8AB55A30-6653-4ED8-B810-7AD47A9D83B6}" presName="FiveConn_4-5" presStyleLbl="fgAccFollowNode1" presStyleIdx="3" presStyleCnt="4">
        <dgm:presLayoutVars>
          <dgm:bulletEnabled val="1"/>
        </dgm:presLayoutVars>
      </dgm:prSet>
      <dgm:spPr/>
    </dgm:pt>
    <dgm:pt modelId="{17B80198-0996-4A97-AC71-14A48924641B}" type="pres">
      <dgm:prSet presAssocID="{8AB55A30-6653-4ED8-B810-7AD47A9D83B6}" presName="FiveNodes_1_text" presStyleLbl="node1" presStyleIdx="4" presStyleCnt="5">
        <dgm:presLayoutVars>
          <dgm:bulletEnabled val="1"/>
        </dgm:presLayoutVars>
      </dgm:prSet>
      <dgm:spPr/>
    </dgm:pt>
    <dgm:pt modelId="{E6D1DF30-2102-4ED3-B9EF-69F31089914F}" type="pres">
      <dgm:prSet presAssocID="{8AB55A30-6653-4ED8-B810-7AD47A9D83B6}" presName="FiveNodes_2_text" presStyleLbl="node1" presStyleIdx="4" presStyleCnt="5">
        <dgm:presLayoutVars>
          <dgm:bulletEnabled val="1"/>
        </dgm:presLayoutVars>
      </dgm:prSet>
      <dgm:spPr/>
    </dgm:pt>
    <dgm:pt modelId="{A52DF422-0950-4C58-BCEF-909C296EAAF1}" type="pres">
      <dgm:prSet presAssocID="{8AB55A30-6653-4ED8-B810-7AD47A9D83B6}" presName="FiveNodes_3_text" presStyleLbl="node1" presStyleIdx="4" presStyleCnt="5">
        <dgm:presLayoutVars>
          <dgm:bulletEnabled val="1"/>
        </dgm:presLayoutVars>
      </dgm:prSet>
      <dgm:spPr/>
    </dgm:pt>
    <dgm:pt modelId="{1854F374-C01A-44E8-80FF-66C63174EABE}" type="pres">
      <dgm:prSet presAssocID="{8AB55A30-6653-4ED8-B810-7AD47A9D83B6}" presName="FiveNodes_4_text" presStyleLbl="node1" presStyleIdx="4" presStyleCnt="5">
        <dgm:presLayoutVars>
          <dgm:bulletEnabled val="1"/>
        </dgm:presLayoutVars>
      </dgm:prSet>
      <dgm:spPr/>
    </dgm:pt>
    <dgm:pt modelId="{30DC4D13-2EA1-44BA-9672-729C1CF391B7}" type="pres">
      <dgm:prSet presAssocID="{8AB55A30-6653-4ED8-B810-7AD47A9D83B6}" presName="FiveNodes_5_text" presStyleLbl="node1" presStyleIdx="4" presStyleCnt="5">
        <dgm:presLayoutVars>
          <dgm:bulletEnabled val="1"/>
        </dgm:presLayoutVars>
      </dgm:prSet>
      <dgm:spPr/>
    </dgm:pt>
  </dgm:ptLst>
  <dgm:cxnLst>
    <dgm:cxn modelId="{0FDB6706-6D25-4DD5-9B87-9108C94D1071}" type="presOf" srcId="{A99A029C-840B-43AA-8FA6-26BAACE9D82A}" destId="{B3091799-2991-40F4-BA0E-7C5669ECE826}" srcOrd="0" destOrd="0" presId="urn:microsoft.com/office/officeart/2005/8/layout/vProcess5"/>
    <dgm:cxn modelId="{EE445B1C-A442-47F1-AF35-ECF7447518D0}" srcId="{8AB55A30-6653-4ED8-B810-7AD47A9D83B6}" destId="{1A14CF26-33A2-46D6-8B1E-26D8B4060F4F}" srcOrd="0" destOrd="0" parTransId="{906F8364-FA06-4DE6-BA78-57E4D2A08D8C}" sibTransId="{748FFD5B-0F8E-44AF-ACA0-AE5B63677DB1}"/>
    <dgm:cxn modelId="{F2F32423-56C2-409A-89DC-1131A4F9B514}" srcId="{8AB55A30-6653-4ED8-B810-7AD47A9D83B6}" destId="{5AF92499-69D6-4E0A-B2EF-D1B902D02C71}" srcOrd="2" destOrd="0" parTransId="{1DC1D79F-5B2B-429A-8962-65D079C6797A}" sibTransId="{A99A029C-840B-43AA-8FA6-26BAACE9D82A}"/>
    <dgm:cxn modelId="{7C5BFC34-FC6D-497B-899D-A3F2FCAD4ACD}" srcId="{8AB55A30-6653-4ED8-B810-7AD47A9D83B6}" destId="{9DFCED88-1036-463A-B915-1F9395F3CCB4}" srcOrd="3" destOrd="0" parTransId="{E113CAFA-8B75-4BCC-B9BE-6B31C4C34A9A}" sibTransId="{30CD8793-C685-4CE8-A663-80A2D683FBF0}"/>
    <dgm:cxn modelId="{1C5C2F44-E0C8-4637-BE18-8641A13E6BBC}" type="presOf" srcId="{9DFCED88-1036-463A-B915-1F9395F3CCB4}" destId="{1854F374-C01A-44E8-80FF-66C63174EABE}" srcOrd="1" destOrd="0" presId="urn:microsoft.com/office/officeart/2005/8/layout/vProcess5"/>
    <dgm:cxn modelId="{5E4B7364-FC90-4AE5-BA48-D356A8AC0EE3}" type="presOf" srcId="{5AF92499-69D6-4E0A-B2EF-D1B902D02C71}" destId="{F9AF6FB9-0097-401B-BAAE-32B9A294D222}" srcOrd="0" destOrd="0" presId="urn:microsoft.com/office/officeart/2005/8/layout/vProcess5"/>
    <dgm:cxn modelId="{EAA57A67-739D-497A-B383-D766A9AE7E91}" srcId="{8AB55A30-6653-4ED8-B810-7AD47A9D83B6}" destId="{0541FA45-AED3-468F-81EA-03F5F6808CBA}" srcOrd="1" destOrd="0" parTransId="{5A25B5E5-91B4-4EF4-B06A-1952D8DA031C}" sibTransId="{0C537FD4-034E-4375-9933-3AC162862CFB}"/>
    <dgm:cxn modelId="{F8D30B6A-E83F-4532-9C12-CAE2C26736B9}" type="presOf" srcId="{30CD8793-C685-4CE8-A663-80A2D683FBF0}" destId="{1C762B12-159A-4C43-BA15-FA3D955A7948}" srcOrd="0" destOrd="0" presId="urn:microsoft.com/office/officeart/2005/8/layout/vProcess5"/>
    <dgm:cxn modelId="{F97FA74F-6E8D-4A80-8CE8-49A556E2E332}" type="presOf" srcId="{1A14CF26-33A2-46D6-8B1E-26D8B4060F4F}" destId="{57EA8F77-2CA0-47A7-B7A6-AD799155AA04}" srcOrd="0" destOrd="0" presId="urn:microsoft.com/office/officeart/2005/8/layout/vProcess5"/>
    <dgm:cxn modelId="{0164BF75-6E22-4EEF-BAEC-5A2D55A9D8F9}" type="presOf" srcId="{748FFD5B-0F8E-44AF-ACA0-AE5B63677DB1}" destId="{3491B176-945E-47A8-9B35-BE81E866487C}" srcOrd="0" destOrd="0" presId="urn:microsoft.com/office/officeart/2005/8/layout/vProcess5"/>
    <dgm:cxn modelId="{1D1C6E7F-6ED0-46C5-892A-EDC0C9EFD1B6}" srcId="{8AB55A30-6653-4ED8-B810-7AD47A9D83B6}" destId="{6085C47B-36A8-4E68-80B1-8236A9B8EC3D}" srcOrd="4" destOrd="0" parTransId="{AFAF24B1-6EA9-4C5A-9059-9663E2F854FD}" sibTransId="{8438C3B2-2535-4273-BA24-722BF55B2438}"/>
    <dgm:cxn modelId="{1BCB7D94-4FA4-46A6-9B89-433CA97F3FD6}" type="presOf" srcId="{6085C47B-36A8-4E68-80B1-8236A9B8EC3D}" destId="{30DC4D13-2EA1-44BA-9672-729C1CF391B7}" srcOrd="1" destOrd="0" presId="urn:microsoft.com/office/officeart/2005/8/layout/vProcess5"/>
    <dgm:cxn modelId="{B097C99A-DA9A-4152-B2E0-261E140923A6}" type="presOf" srcId="{1A14CF26-33A2-46D6-8B1E-26D8B4060F4F}" destId="{17B80198-0996-4A97-AC71-14A48924641B}" srcOrd="1" destOrd="0" presId="urn:microsoft.com/office/officeart/2005/8/layout/vProcess5"/>
    <dgm:cxn modelId="{9B426CA8-E125-4BE5-9495-B527F6D2CF5F}" type="presOf" srcId="{8AB55A30-6653-4ED8-B810-7AD47A9D83B6}" destId="{F7A4A393-B77E-402D-848C-084EA777D69C}" srcOrd="0" destOrd="0" presId="urn:microsoft.com/office/officeart/2005/8/layout/vProcess5"/>
    <dgm:cxn modelId="{4C1BEDAA-BCA6-421F-A1E2-F5F79C223E8A}" type="presOf" srcId="{0541FA45-AED3-468F-81EA-03F5F6808CBA}" destId="{D1F4E549-90EC-4F95-B964-7E6259ACCE26}" srcOrd="0" destOrd="0" presId="urn:microsoft.com/office/officeart/2005/8/layout/vProcess5"/>
    <dgm:cxn modelId="{3903BAB9-7D5A-4CF2-909A-04831616A6D4}" type="presOf" srcId="{6085C47B-36A8-4E68-80B1-8236A9B8EC3D}" destId="{8E28D0A0-6D04-4ABB-B219-6ADF60526287}" srcOrd="0" destOrd="0" presId="urn:microsoft.com/office/officeart/2005/8/layout/vProcess5"/>
    <dgm:cxn modelId="{87F2A7C8-AE72-4623-9B51-F48B8B072D7B}" type="presOf" srcId="{9DFCED88-1036-463A-B915-1F9395F3CCB4}" destId="{365A5268-D685-41B4-9488-8A62494150FA}" srcOrd="0" destOrd="0" presId="urn:microsoft.com/office/officeart/2005/8/layout/vProcess5"/>
    <dgm:cxn modelId="{451E03E7-6CDD-4442-8CE6-2419E8A2B72C}" type="presOf" srcId="{0C537FD4-034E-4375-9933-3AC162862CFB}" destId="{E70CC4A7-B64B-4E9A-8F94-5F38B933E084}" srcOrd="0" destOrd="0" presId="urn:microsoft.com/office/officeart/2005/8/layout/vProcess5"/>
    <dgm:cxn modelId="{A20938E9-3B0F-4F92-B74D-E560B231C9BA}" type="presOf" srcId="{5AF92499-69D6-4E0A-B2EF-D1B902D02C71}" destId="{A52DF422-0950-4C58-BCEF-909C296EAAF1}" srcOrd="1" destOrd="0" presId="urn:microsoft.com/office/officeart/2005/8/layout/vProcess5"/>
    <dgm:cxn modelId="{F39EE7F5-1363-40CA-9BC5-015C62F9EFEA}" type="presOf" srcId="{0541FA45-AED3-468F-81EA-03F5F6808CBA}" destId="{E6D1DF30-2102-4ED3-B9EF-69F31089914F}" srcOrd="1" destOrd="0" presId="urn:microsoft.com/office/officeart/2005/8/layout/vProcess5"/>
    <dgm:cxn modelId="{39247582-03B7-4AF8-B8B0-93F14325E1EB}" type="presParOf" srcId="{F7A4A393-B77E-402D-848C-084EA777D69C}" destId="{DD700724-78B6-454D-8AA3-B77C55804D8F}" srcOrd="0" destOrd="0" presId="urn:microsoft.com/office/officeart/2005/8/layout/vProcess5"/>
    <dgm:cxn modelId="{41F22A51-3F2E-4B21-BAE8-251DE3589D1D}" type="presParOf" srcId="{F7A4A393-B77E-402D-848C-084EA777D69C}" destId="{57EA8F77-2CA0-47A7-B7A6-AD799155AA04}" srcOrd="1" destOrd="0" presId="urn:microsoft.com/office/officeart/2005/8/layout/vProcess5"/>
    <dgm:cxn modelId="{E5A90A10-F6CF-4022-A589-211D7BAFE529}" type="presParOf" srcId="{F7A4A393-B77E-402D-848C-084EA777D69C}" destId="{D1F4E549-90EC-4F95-B964-7E6259ACCE26}" srcOrd="2" destOrd="0" presId="urn:microsoft.com/office/officeart/2005/8/layout/vProcess5"/>
    <dgm:cxn modelId="{7BA53FEF-B29A-4011-BA21-020F6AEB4E78}" type="presParOf" srcId="{F7A4A393-B77E-402D-848C-084EA777D69C}" destId="{F9AF6FB9-0097-401B-BAAE-32B9A294D222}" srcOrd="3" destOrd="0" presId="urn:microsoft.com/office/officeart/2005/8/layout/vProcess5"/>
    <dgm:cxn modelId="{782E09F4-8EFD-4DD0-BD89-BFF1066B34BA}" type="presParOf" srcId="{F7A4A393-B77E-402D-848C-084EA777D69C}" destId="{365A5268-D685-41B4-9488-8A62494150FA}" srcOrd="4" destOrd="0" presId="urn:microsoft.com/office/officeart/2005/8/layout/vProcess5"/>
    <dgm:cxn modelId="{6846E8FC-EA6C-4A53-A1B0-F49C3C135C8F}" type="presParOf" srcId="{F7A4A393-B77E-402D-848C-084EA777D69C}" destId="{8E28D0A0-6D04-4ABB-B219-6ADF60526287}" srcOrd="5" destOrd="0" presId="urn:microsoft.com/office/officeart/2005/8/layout/vProcess5"/>
    <dgm:cxn modelId="{202DDD78-88F1-4767-84F2-DDF501EBC547}" type="presParOf" srcId="{F7A4A393-B77E-402D-848C-084EA777D69C}" destId="{3491B176-945E-47A8-9B35-BE81E866487C}" srcOrd="6" destOrd="0" presId="urn:microsoft.com/office/officeart/2005/8/layout/vProcess5"/>
    <dgm:cxn modelId="{D643A6C0-12F5-476D-907D-FBF4C83EE3E5}" type="presParOf" srcId="{F7A4A393-B77E-402D-848C-084EA777D69C}" destId="{E70CC4A7-B64B-4E9A-8F94-5F38B933E084}" srcOrd="7" destOrd="0" presId="urn:microsoft.com/office/officeart/2005/8/layout/vProcess5"/>
    <dgm:cxn modelId="{87BEAE72-ECA8-4C6D-A51C-0E0955D414A7}" type="presParOf" srcId="{F7A4A393-B77E-402D-848C-084EA777D69C}" destId="{B3091799-2991-40F4-BA0E-7C5669ECE826}" srcOrd="8" destOrd="0" presId="urn:microsoft.com/office/officeart/2005/8/layout/vProcess5"/>
    <dgm:cxn modelId="{3B8929D5-8F0A-4E0C-8820-22DC340DF557}" type="presParOf" srcId="{F7A4A393-B77E-402D-848C-084EA777D69C}" destId="{1C762B12-159A-4C43-BA15-FA3D955A7948}" srcOrd="9" destOrd="0" presId="urn:microsoft.com/office/officeart/2005/8/layout/vProcess5"/>
    <dgm:cxn modelId="{04299598-9E49-4505-A4F7-86CECCF299EB}" type="presParOf" srcId="{F7A4A393-B77E-402D-848C-084EA777D69C}" destId="{17B80198-0996-4A97-AC71-14A48924641B}" srcOrd="10" destOrd="0" presId="urn:microsoft.com/office/officeart/2005/8/layout/vProcess5"/>
    <dgm:cxn modelId="{FA7D3CC5-B3BE-4C1F-8CD1-8BF437E5AAC1}" type="presParOf" srcId="{F7A4A393-B77E-402D-848C-084EA777D69C}" destId="{E6D1DF30-2102-4ED3-B9EF-69F31089914F}" srcOrd="11" destOrd="0" presId="urn:microsoft.com/office/officeart/2005/8/layout/vProcess5"/>
    <dgm:cxn modelId="{987B8459-AD3A-4386-9BCA-E32FA10AEB01}" type="presParOf" srcId="{F7A4A393-B77E-402D-848C-084EA777D69C}" destId="{A52DF422-0950-4C58-BCEF-909C296EAAF1}" srcOrd="12" destOrd="0" presId="urn:microsoft.com/office/officeart/2005/8/layout/vProcess5"/>
    <dgm:cxn modelId="{B8CE01B7-85F7-4273-ADC3-1FBB9E326293}" type="presParOf" srcId="{F7A4A393-B77E-402D-848C-084EA777D69C}" destId="{1854F374-C01A-44E8-80FF-66C63174EABE}" srcOrd="13" destOrd="0" presId="urn:microsoft.com/office/officeart/2005/8/layout/vProcess5"/>
    <dgm:cxn modelId="{5DAB5296-5501-47ED-8E3A-99B537E8B2BF}" type="presParOf" srcId="{F7A4A393-B77E-402D-848C-084EA777D69C}" destId="{30DC4D13-2EA1-44BA-9672-729C1CF391B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7B197-F0DC-4692-97E1-A91D1EB4AB1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C24887B-5BFA-45EF-BEB6-E33E08529A3F}">
      <dgm:prSet phldrT="[Text]"/>
      <dgm:spPr/>
      <dgm:t>
        <a:bodyPr/>
        <a:lstStyle/>
        <a:p>
          <a:r>
            <a:rPr lang="en-US"/>
            <a:t> </a:t>
          </a:r>
        </a:p>
      </dgm:t>
    </dgm:pt>
    <dgm:pt modelId="{87A540E2-14FB-4E26-AF70-64262107C886}" type="parTrans" cxnId="{38FF0B2E-72CB-4470-964F-3F7412FCE7A1}">
      <dgm:prSet/>
      <dgm:spPr/>
      <dgm:t>
        <a:bodyPr/>
        <a:lstStyle/>
        <a:p>
          <a:endParaRPr lang="en-US"/>
        </a:p>
      </dgm:t>
    </dgm:pt>
    <dgm:pt modelId="{D1425AC6-BA87-4491-869F-C477EFA05846}" type="sibTrans" cxnId="{38FF0B2E-72CB-4470-964F-3F7412FCE7A1}">
      <dgm:prSet/>
      <dgm:spPr/>
      <dgm:t>
        <a:bodyPr/>
        <a:lstStyle/>
        <a:p>
          <a:endParaRPr lang="en-US"/>
        </a:p>
      </dgm:t>
    </dgm:pt>
    <dgm:pt modelId="{70C68BF8-8A33-49D7-B456-5D4C28177FBB}">
      <dgm:prSet phldrT="[Text]" custT="1"/>
      <dgm:spPr/>
      <dgm:t>
        <a:bodyPr/>
        <a:lstStyle/>
        <a:p>
          <a:pPr algn="ctr">
            <a:buFontTx/>
            <a:buNone/>
          </a:pPr>
          <a:r>
            <a:rPr lang="en-US" sz="1200" baseline="0" dirty="0"/>
            <a:t>I know a little bit about it, but I do not know anyone who has one. I do not have one, either.</a:t>
          </a:r>
          <a:endParaRPr lang="en-US" sz="1200" dirty="0"/>
        </a:p>
      </dgm:t>
    </dgm:pt>
    <dgm:pt modelId="{6FF2725A-C24F-439A-83B2-4DB98937E14B}" type="parTrans" cxnId="{31921587-5663-4E67-865D-5626BC762D43}">
      <dgm:prSet/>
      <dgm:spPr/>
      <dgm:t>
        <a:bodyPr/>
        <a:lstStyle/>
        <a:p>
          <a:endParaRPr lang="en-US"/>
        </a:p>
      </dgm:t>
    </dgm:pt>
    <dgm:pt modelId="{6321B44F-88C7-48F3-8807-E91D93A95DCD}" type="sibTrans" cxnId="{31921587-5663-4E67-865D-5626BC762D43}">
      <dgm:prSet/>
      <dgm:spPr/>
      <dgm:t>
        <a:bodyPr/>
        <a:lstStyle/>
        <a:p>
          <a:endParaRPr lang="en-US"/>
        </a:p>
      </dgm:t>
    </dgm:pt>
    <dgm:pt modelId="{97199F98-BB08-469C-82B8-DAFA6F44A5D7}">
      <dgm:prSet phldrT="[Text]"/>
      <dgm:spPr/>
      <dgm:t>
        <a:bodyPr/>
        <a:lstStyle/>
        <a:p>
          <a:r>
            <a:rPr lang="en-US"/>
            <a:t> </a:t>
          </a:r>
        </a:p>
      </dgm:t>
    </dgm:pt>
    <dgm:pt modelId="{8097DBF6-300A-4E79-9BB1-CDB0A2BFDF74}" type="parTrans" cxnId="{1202BEFF-BA33-4467-A35A-768FD3C65C44}">
      <dgm:prSet/>
      <dgm:spPr/>
      <dgm:t>
        <a:bodyPr/>
        <a:lstStyle/>
        <a:p>
          <a:endParaRPr lang="en-US"/>
        </a:p>
      </dgm:t>
    </dgm:pt>
    <dgm:pt modelId="{24855A11-894D-40C3-B57A-92EE605EFD61}" type="sibTrans" cxnId="{1202BEFF-BA33-4467-A35A-768FD3C65C44}">
      <dgm:prSet/>
      <dgm:spPr/>
      <dgm:t>
        <a:bodyPr/>
        <a:lstStyle/>
        <a:p>
          <a:endParaRPr lang="en-US"/>
        </a:p>
      </dgm:t>
    </dgm:pt>
    <dgm:pt modelId="{7809C477-8D43-4115-8628-CB4B16365AAD}">
      <dgm:prSet phldrT="[Text]" custT="1"/>
      <dgm:spPr/>
      <dgm:t>
        <a:bodyPr/>
        <a:lstStyle/>
        <a:p>
          <a:pPr algn="ctr">
            <a:buNone/>
          </a:pPr>
          <a:r>
            <a:rPr lang="en-US" sz="1200" dirty="0"/>
            <a:t>I know a little bit about it. I have family or friends with one, but I do not have one myself.</a:t>
          </a:r>
        </a:p>
      </dgm:t>
    </dgm:pt>
    <dgm:pt modelId="{1A89C12F-F4F5-4056-AF0C-D8C63254DD03}" type="parTrans" cxnId="{D417F7BA-DEE0-4CDF-8994-2B5DBF28D649}">
      <dgm:prSet/>
      <dgm:spPr/>
      <dgm:t>
        <a:bodyPr/>
        <a:lstStyle/>
        <a:p>
          <a:endParaRPr lang="en-US"/>
        </a:p>
      </dgm:t>
    </dgm:pt>
    <dgm:pt modelId="{C7C49CE4-FFD5-4BBB-A335-0C8AA3AF0F9E}" type="sibTrans" cxnId="{D417F7BA-DEE0-4CDF-8994-2B5DBF28D649}">
      <dgm:prSet/>
      <dgm:spPr/>
      <dgm:t>
        <a:bodyPr/>
        <a:lstStyle/>
        <a:p>
          <a:endParaRPr lang="en-US"/>
        </a:p>
      </dgm:t>
    </dgm:pt>
    <dgm:pt modelId="{7B05B9A9-8AB8-449B-BD6E-5CB31A874899}">
      <dgm:prSet phldrT="[Text]" custT="1"/>
      <dgm:spPr/>
      <dgm:t>
        <a:bodyPr/>
        <a:lstStyle/>
        <a:p>
          <a:pPr algn="ctr">
            <a:buNone/>
          </a:pPr>
          <a:r>
            <a:rPr lang="en-US" sz="1600" dirty="0"/>
            <a:t>heard of a</a:t>
          </a:r>
        </a:p>
      </dgm:t>
    </dgm:pt>
    <dgm:pt modelId="{33B4CC93-55D3-42C7-AEA7-437F5E1BBF7C}" type="parTrans" cxnId="{581B28F5-D81E-46C3-845F-9ED3A3956CC6}">
      <dgm:prSet/>
      <dgm:spPr/>
      <dgm:t>
        <a:bodyPr/>
        <a:lstStyle/>
        <a:p>
          <a:endParaRPr lang="en-US"/>
        </a:p>
      </dgm:t>
    </dgm:pt>
    <dgm:pt modelId="{A1C07F35-FEBD-4517-B694-7E03817F18DD}" type="sibTrans" cxnId="{581B28F5-D81E-46C3-845F-9ED3A3956CC6}">
      <dgm:prSet/>
      <dgm:spPr/>
      <dgm:t>
        <a:bodyPr/>
        <a:lstStyle/>
        <a:p>
          <a:endParaRPr lang="en-US"/>
        </a:p>
      </dgm:t>
    </dgm:pt>
    <dgm:pt modelId="{A1E3CD34-D449-49DC-9D05-0A7DA93076AD}">
      <dgm:prSet/>
      <dgm:spPr/>
      <dgm:t>
        <a:bodyPr/>
        <a:lstStyle/>
        <a:p>
          <a:endParaRPr lang="en-US"/>
        </a:p>
      </dgm:t>
    </dgm:pt>
    <dgm:pt modelId="{9FD649D9-6D8B-4B98-9B0B-48034B3B2903}" type="parTrans" cxnId="{DFD263F9-9C9B-4364-9881-4FEE5F70FBB6}">
      <dgm:prSet/>
      <dgm:spPr/>
      <dgm:t>
        <a:bodyPr/>
        <a:lstStyle/>
        <a:p>
          <a:endParaRPr lang="en-US"/>
        </a:p>
      </dgm:t>
    </dgm:pt>
    <dgm:pt modelId="{64BF9B92-3CD3-473C-856F-4E86CA43C035}" type="sibTrans" cxnId="{DFD263F9-9C9B-4364-9881-4FEE5F70FBB6}">
      <dgm:prSet/>
      <dgm:spPr/>
      <dgm:t>
        <a:bodyPr/>
        <a:lstStyle/>
        <a:p>
          <a:endParaRPr lang="en-US"/>
        </a:p>
      </dgm:t>
    </dgm:pt>
    <dgm:pt modelId="{F74ABF90-80EE-422D-BFBB-58581697F835}">
      <dgm:prSet custT="1"/>
      <dgm:spPr/>
      <dgm:t>
        <a:bodyPr/>
        <a:lstStyle/>
        <a:p>
          <a:pPr algn="ctr">
            <a:buNone/>
          </a:pPr>
          <a:r>
            <a:rPr lang="en-US" sz="1500" dirty="0"/>
            <a:t>I know what a</a:t>
          </a:r>
        </a:p>
      </dgm:t>
    </dgm:pt>
    <dgm:pt modelId="{DBB22530-E3EB-457C-8A6F-CD1C1E52302C}" type="parTrans" cxnId="{D33DD702-7BAD-4DCD-BA38-97F1B2048B6B}">
      <dgm:prSet/>
      <dgm:spPr/>
      <dgm:t>
        <a:bodyPr/>
        <a:lstStyle/>
        <a:p>
          <a:endParaRPr lang="en-US"/>
        </a:p>
      </dgm:t>
    </dgm:pt>
    <dgm:pt modelId="{D296FF72-7409-4045-B8F7-3A2B5999271D}" type="sibTrans" cxnId="{D33DD702-7BAD-4DCD-BA38-97F1B2048B6B}">
      <dgm:prSet/>
      <dgm:spPr/>
      <dgm:t>
        <a:bodyPr/>
        <a:lstStyle/>
        <a:p>
          <a:endParaRPr lang="en-US"/>
        </a:p>
      </dgm:t>
    </dgm:pt>
    <dgm:pt modelId="{E8A388B1-BF57-4541-BA73-5739FC05130B}">
      <dgm:prSet phldrT="[Text]" custT="1"/>
      <dgm:spPr/>
      <dgm:t>
        <a:bodyPr/>
        <a:lstStyle/>
        <a:p>
          <a:pPr algn="ctr">
            <a:buNone/>
          </a:pPr>
          <a:r>
            <a:rPr lang="en-US" sz="1600" dirty="0"/>
            <a:t>I have never</a:t>
          </a:r>
        </a:p>
      </dgm:t>
    </dgm:pt>
    <dgm:pt modelId="{B7F25C1B-5A53-4479-82FC-DB5573098474}" type="sibTrans" cxnId="{798EB50B-CA97-4FEE-A152-3E07F9137608}">
      <dgm:prSet/>
      <dgm:spPr/>
      <dgm:t>
        <a:bodyPr/>
        <a:lstStyle/>
        <a:p>
          <a:endParaRPr lang="en-US"/>
        </a:p>
      </dgm:t>
    </dgm:pt>
    <dgm:pt modelId="{FA470799-3304-4CB7-9F33-4D18C45404B7}" type="parTrans" cxnId="{798EB50B-CA97-4FEE-A152-3E07F9137608}">
      <dgm:prSet/>
      <dgm:spPr/>
      <dgm:t>
        <a:bodyPr/>
        <a:lstStyle/>
        <a:p>
          <a:endParaRPr lang="en-US"/>
        </a:p>
      </dgm:t>
    </dgm:pt>
    <dgm:pt modelId="{8BEC50B5-C540-4334-B17A-5C5FA4509B27}">
      <dgm:prSet/>
      <dgm:spPr/>
      <dgm:t>
        <a:bodyPr/>
        <a:lstStyle/>
        <a:p>
          <a:endParaRPr lang="en-US"/>
        </a:p>
      </dgm:t>
    </dgm:pt>
    <dgm:pt modelId="{50A40716-4431-4BE6-B895-2445B9647519}" type="parTrans" cxnId="{47144883-411C-4FEF-962E-AF7E93F45B93}">
      <dgm:prSet/>
      <dgm:spPr/>
      <dgm:t>
        <a:bodyPr/>
        <a:lstStyle/>
        <a:p>
          <a:endParaRPr lang="en-US"/>
        </a:p>
      </dgm:t>
    </dgm:pt>
    <dgm:pt modelId="{E352CE82-9552-4EE6-8D16-297711DF3A0C}" type="sibTrans" cxnId="{47144883-411C-4FEF-962E-AF7E93F45B93}">
      <dgm:prSet/>
      <dgm:spPr/>
      <dgm:t>
        <a:bodyPr/>
        <a:lstStyle/>
        <a:p>
          <a:endParaRPr lang="en-US"/>
        </a:p>
      </dgm:t>
    </dgm:pt>
    <dgm:pt modelId="{B3B2941A-7A68-40AA-9FAD-36FEE84D41C7}">
      <dgm:prSet/>
      <dgm:spPr/>
      <dgm:t>
        <a:bodyPr/>
        <a:lstStyle/>
        <a:p>
          <a:pPr algn="ctr">
            <a:buNone/>
          </a:pPr>
          <a:r>
            <a:rPr lang="en-US" dirty="0"/>
            <a:t>I know a lot about POA-HCs. I have one completed.</a:t>
          </a:r>
        </a:p>
      </dgm:t>
    </dgm:pt>
    <dgm:pt modelId="{13D7D051-7146-461E-A60F-979BB2FD1502}" type="parTrans" cxnId="{C357BDFB-F3D8-4326-B449-32A411F22F7F}">
      <dgm:prSet/>
      <dgm:spPr/>
      <dgm:t>
        <a:bodyPr/>
        <a:lstStyle/>
        <a:p>
          <a:endParaRPr lang="en-US"/>
        </a:p>
      </dgm:t>
    </dgm:pt>
    <dgm:pt modelId="{9C11C6F0-30B7-4B84-BA4B-446F12E47C6C}" type="sibTrans" cxnId="{C357BDFB-F3D8-4326-B449-32A411F22F7F}">
      <dgm:prSet/>
      <dgm:spPr/>
      <dgm:t>
        <a:bodyPr/>
        <a:lstStyle/>
        <a:p>
          <a:endParaRPr lang="en-US"/>
        </a:p>
      </dgm:t>
    </dgm:pt>
    <dgm:pt modelId="{73C1D838-51E2-4C6E-A889-5AA15E927559}">
      <dgm:prSet phldrT="[Text]"/>
      <dgm:spPr/>
      <dgm:t>
        <a:bodyPr/>
        <a:lstStyle/>
        <a:p>
          <a:r>
            <a:rPr lang="en-US"/>
            <a:t> </a:t>
          </a:r>
        </a:p>
      </dgm:t>
    </dgm:pt>
    <dgm:pt modelId="{43295BEE-4BAD-4625-8131-ED03550228DD}" type="sibTrans" cxnId="{561FC85E-8190-4B67-861D-AC89C225914A}">
      <dgm:prSet/>
      <dgm:spPr/>
      <dgm:t>
        <a:bodyPr/>
        <a:lstStyle/>
        <a:p>
          <a:endParaRPr lang="en-US"/>
        </a:p>
      </dgm:t>
    </dgm:pt>
    <dgm:pt modelId="{66E2CC93-C596-456F-94E4-A38178D84704}" type="parTrans" cxnId="{561FC85E-8190-4B67-861D-AC89C225914A}">
      <dgm:prSet/>
      <dgm:spPr/>
      <dgm:t>
        <a:bodyPr/>
        <a:lstStyle/>
        <a:p>
          <a:endParaRPr lang="en-US"/>
        </a:p>
      </dgm:t>
    </dgm:pt>
    <dgm:pt modelId="{C8880445-CBC4-405A-BDDE-B733B9EE9344}">
      <dgm:prSet phldrT="[Text]" custT="1"/>
      <dgm:spPr/>
      <dgm:t>
        <a:bodyPr/>
        <a:lstStyle/>
        <a:p>
          <a:pPr algn="ctr">
            <a:buNone/>
          </a:pPr>
          <a:r>
            <a:rPr lang="en-US" sz="1600" dirty="0"/>
            <a:t>POA-HC before.</a:t>
          </a:r>
        </a:p>
      </dgm:t>
    </dgm:pt>
    <dgm:pt modelId="{A17727AE-75A2-4625-B00C-1058E2434A63}" type="parTrans" cxnId="{B3206341-C198-4C68-A75C-044F211EFAF3}">
      <dgm:prSet/>
      <dgm:spPr/>
      <dgm:t>
        <a:bodyPr/>
        <a:lstStyle/>
        <a:p>
          <a:endParaRPr lang="en-US"/>
        </a:p>
      </dgm:t>
    </dgm:pt>
    <dgm:pt modelId="{E6610104-C314-412A-9A17-4FCAC456A09F}" type="sibTrans" cxnId="{B3206341-C198-4C68-A75C-044F211EFAF3}">
      <dgm:prSet/>
      <dgm:spPr/>
      <dgm:t>
        <a:bodyPr/>
        <a:lstStyle/>
        <a:p>
          <a:endParaRPr lang="en-US"/>
        </a:p>
      </dgm:t>
    </dgm:pt>
    <dgm:pt modelId="{2A1DD31F-3332-4151-816D-8DFAA893C22F}">
      <dgm:prSet custT="1"/>
      <dgm:spPr/>
      <dgm:t>
        <a:bodyPr/>
        <a:lstStyle/>
        <a:p>
          <a:pPr algn="ctr">
            <a:buNone/>
          </a:pPr>
          <a:r>
            <a:rPr lang="en-US" sz="1500" dirty="0"/>
            <a:t>POA-HC is, but I do not have one completed. </a:t>
          </a:r>
        </a:p>
      </dgm:t>
    </dgm:pt>
    <dgm:pt modelId="{A0CA4CFD-A95D-4DAF-8746-AB96771935AA}" type="parTrans" cxnId="{A650D3BD-939F-4CDA-829C-C4A2BFABEB08}">
      <dgm:prSet/>
      <dgm:spPr/>
      <dgm:t>
        <a:bodyPr/>
        <a:lstStyle/>
        <a:p>
          <a:endParaRPr lang="en-US"/>
        </a:p>
      </dgm:t>
    </dgm:pt>
    <dgm:pt modelId="{89B92C37-005A-46BF-ADB1-C8E99E7FFF16}" type="sibTrans" cxnId="{A650D3BD-939F-4CDA-829C-C4A2BFABEB08}">
      <dgm:prSet/>
      <dgm:spPr/>
      <dgm:t>
        <a:bodyPr/>
        <a:lstStyle/>
        <a:p>
          <a:endParaRPr lang="en-US"/>
        </a:p>
      </dgm:t>
    </dgm:pt>
    <dgm:pt modelId="{3C73613F-98DB-4543-A587-2710A38643CB}" type="pres">
      <dgm:prSet presAssocID="{A457B197-F0DC-4692-97E1-A91D1EB4AB18}" presName="Name0" presStyleCnt="0">
        <dgm:presLayoutVars>
          <dgm:dir/>
          <dgm:animLvl val="lvl"/>
          <dgm:resizeHandles val="exact"/>
        </dgm:presLayoutVars>
      </dgm:prSet>
      <dgm:spPr/>
    </dgm:pt>
    <dgm:pt modelId="{68AC1D4A-4A40-4776-8FA6-7E538D595E22}" type="pres">
      <dgm:prSet presAssocID="{A457B197-F0DC-4692-97E1-A91D1EB4AB18}" presName="tSp" presStyleCnt="0"/>
      <dgm:spPr/>
    </dgm:pt>
    <dgm:pt modelId="{0FEC1B43-14C2-4BF3-B5D5-1B8FA274F76E}" type="pres">
      <dgm:prSet presAssocID="{A457B197-F0DC-4692-97E1-A91D1EB4AB18}" presName="bSp" presStyleCnt="0"/>
      <dgm:spPr/>
    </dgm:pt>
    <dgm:pt modelId="{A06578A4-7EE4-436A-ADA8-CDA7C430E62B}" type="pres">
      <dgm:prSet presAssocID="{A457B197-F0DC-4692-97E1-A91D1EB4AB18}" presName="process" presStyleCnt="0"/>
      <dgm:spPr/>
    </dgm:pt>
    <dgm:pt modelId="{D7F19244-C41C-4F40-B150-18E5C3A027C4}" type="pres">
      <dgm:prSet presAssocID="{EC24887B-5BFA-45EF-BEB6-E33E08529A3F}" presName="composite1" presStyleCnt="0"/>
      <dgm:spPr/>
    </dgm:pt>
    <dgm:pt modelId="{3C07E496-9B31-40F1-990D-7FE41C1B3FCB}" type="pres">
      <dgm:prSet presAssocID="{EC24887B-5BFA-45EF-BEB6-E33E08529A3F}" presName="dummyNode1" presStyleLbl="node1" presStyleIdx="0" presStyleCnt="5"/>
      <dgm:spPr/>
    </dgm:pt>
    <dgm:pt modelId="{98F93000-B94E-4C5D-8BBA-26C8DA499985}" type="pres">
      <dgm:prSet presAssocID="{EC24887B-5BFA-45EF-BEB6-E33E08529A3F}" presName="childNode1" presStyleLbl="bgAcc1" presStyleIdx="0" presStyleCnt="5">
        <dgm:presLayoutVars>
          <dgm:bulletEnabled val="1"/>
        </dgm:presLayoutVars>
      </dgm:prSet>
      <dgm:spPr/>
    </dgm:pt>
    <dgm:pt modelId="{B5CFB4E0-5C00-4625-A02F-4E0B0F465222}" type="pres">
      <dgm:prSet presAssocID="{EC24887B-5BFA-45EF-BEB6-E33E08529A3F}" presName="childNode1tx" presStyleLbl="bgAcc1" presStyleIdx="0" presStyleCnt="5">
        <dgm:presLayoutVars>
          <dgm:bulletEnabled val="1"/>
        </dgm:presLayoutVars>
      </dgm:prSet>
      <dgm:spPr/>
    </dgm:pt>
    <dgm:pt modelId="{34EF40A8-418D-47DA-B599-BF6BBA6AC57C}" type="pres">
      <dgm:prSet presAssocID="{EC24887B-5BFA-45EF-BEB6-E33E08529A3F}" presName="parentNode1" presStyleLbl="node1" presStyleIdx="0" presStyleCnt="5">
        <dgm:presLayoutVars>
          <dgm:chMax val="1"/>
          <dgm:bulletEnabled val="1"/>
        </dgm:presLayoutVars>
      </dgm:prSet>
      <dgm:spPr/>
    </dgm:pt>
    <dgm:pt modelId="{483C4057-DFA7-466F-8A0C-BEAF393D4D4F}" type="pres">
      <dgm:prSet presAssocID="{EC24887B-5BFA-45EF-BEB6-E33E08529A3F}" presName="connSite1" presStyleCnt="0"/>
      <dgm:spPr/>
    </dgm:pt>
    <dgm:pt modelId="{7E6CF228-64E2-481E-973F-D2B8C6A3569E}" type="pres">
      <dgm:prSet presAssocID="{D1425AC6-BA87-4491-869F-C477EFA05846}" presName="Name9" presStyleLbl="sibTrans2D1" presStyleIdx="0" presStyleCnt="4"/>
      <dgm:spPr/>
    </dgm:pt>
    <dgm:pt modelId="{E3CA0CA3-E561-4381-906D-71B3153F82D6}" type="pres">
      <dgm:prSet presAssocID="{73C1D838-51E2-4C6E-A889-5AA15E927559}" presName="composite2" presStyleCnt="0"/>
      <dgm:spPr/>
    </dgm:pt>
    <dgm:pt modelId="{962C0BEA-9029-446D-ADDB-1EA55A339C3C}" type="pres">
      <dgm:prSet presAssocID="{73C1D838-51E2-4C6E-A889-5AA15E927559}" presName="dummyNode2" presStyleLbl="node1" presStyleIdx="0" presStyleCnt="5"/>
      <dgm:spPr/>
    </dgm:pt>
    <dgm:pt modelId="{25308D0E-CD80-4C56-993F-FB144B8C48A1}" type="pres">
      <dgm:prSet presAssocID="{73C1D838-51E2-4C6E-A889-5AA15E927559}" presName="childNode2" presStyleLbl="bgAcc1" presStyleIdx="1" presStyleCnt="5">
        <dgm:presLayoutVars>
          <dgm:bulletEnabled val="1"/>
        </dgm:presLayoutVars>
      </dgm:prSet>
      <dgm:spPr/>
    </dgm:pt>
    <dgm:pt modelId="{E1989127-BAD7-4263-9275-E3CC352BCAC2}" type="pres">
      <dgm:prSet presAssocID="{73C1D838-51E2-4C6E-A889-5AA15E927559}" presName="childNode2tx" presStyleLbl="bgAcc1" presStyleIdx="1" presStyleCnt="5">
        <dgm:presLayoutVars>
          <dgm:bulletEnabled val="1"/>
        </dgm:presLayoutVars>
      </dgm:prSet>
      <dgm:spPr/>
    </dgm:pt>
    <dgm:pt modelId="{A31B6F66-06C1-437D-BFE6-86E6D17C3746}" type="pres">
      <dgm:prSet presAssocID="{73C1D838-51E2-4C6E-A889-5AA15E927559}" presName="parentNode2" presStyleLbl="node1" presStyleIdx="1" presStyleCnt="5">
        <dgm:presLayoutVars>
          <dgm:chMax val="0"/>
          <dgm:bulletEnabled val="1"/>
        </dgm:presLayoutVars>
      </dgm:prSet>
      <dgm:spPr/>
    </dgm:pt>
    <dgm:pt modelId="{B0BBEA79-0C15-4793-8088-7CEBC70A69F1}" type="pres">
      <dgm:prSet presAssocID="{73C1D838-51E2-4C6E-A889-5AA15E927559}" presName="connSite2" presStyleCnt="0"/>
      <dgm:spPr/>
    </dgm:pt>
    <dgm:pt modelId="{22F6D0C2-24BF-4199-A9F1-EA9282757EA4}" type="pres">
      <dgm:prSet presAssocID="{43295BEE-4BAD-4625-8131-ED03550228DD}" presName="Name18" presStyleLbl="sibTrans2D1" presStyleIdx="1" presStyleCnt="4"/>
      <dgm:spPr/>
    </dgm:pt>
    <dgm:pt modelId="{43BA3D67-A854-44E8-889D-ABD12CA533D5}" type="pres">
      <dgm:prSet presAssocID="{97199F98-BB08-469C-82B8-DAFA6F44A5D7}" presName="composite1" presStyleCnt="0"/>
      <dgm:spPr/>
    </dgm:pt>
    <dgm:pt modelId="{8C464A0B-8A6B-4848-B170-D16F92300A5A}" type="pres">
      <dgm:prSet presAssocID="{97199F98-BB08-469C-82B8-DAFA6F44A5D7}" presName="dummyNode1" presStyleLbl="node1" presStyleIdx="1" presStyleCnt="5"/>
      <dgm:spPr/>
    </dgm:pt>
    <dgm:pt modelId="{F59E99DE-AABA-4642-9414-E298B3269813}" type="pres">
      <dgm:prSet presAssocID="{97199F98-BB08-469C-82B8-DAFA6F44A5D7}" presName="childNode1" presStyleLbl="bgAcc1" presStyleIdx="2" presStyleCnt="5">
        <dgm:presLayoutVars>
          <dgm:bulletEnabled val="1"/>
        </dgm:presLayoutVars>
      </dgm:prSet>
      <dgm:spPr/>
    </dgm:pt>
    <dgm:pt modelId="{DCC48257-2DB6-4C17-BFF0-78687490C504}" type="pres">
      <dgm:prSet presAssocID="{97199F98-BB08-469C-82B8-DAFA6F44A5D7}" presName="childNode1tx" presStyleLbl="bgAcc1" presStyleIdx="2" presStyleCnt="5">
        <dgm:presLayoutVars>
          <dgm:bulletEnabled val="1"/>
        </dgm:presLayoutVars>
      </dgm:prSet>
      <dgm:spPr/>
    </dgm:pt>
    <dgm:pt modelId="{EF7FC017-BF7A-41D0-8571-4D4BF4019A6F}" type="pres">
      <dgm:prSet presAssocID="{97199F98-BB08-469C-82B8-DAFA6F44A5D7}" presName="parentNode1" presStyleLbl="node1" presStyleIdx="2" presStyleCnt="5">
        <dgm:presLayoutVars>
          <dgm:chMax val="1"/>
          <dgm:bulletEnabled val="1"/>
        </dgm:presLayoutVars>
      </dgm:prSet>
      <dgm:spPr/>
    </dgm:pt>
    <dgm:pt modelId="{67FF2DC4-FEFA-47EE-A5DB-C325C38DF76B}" type="pres">
      <dgm:prSet presAssocID="{97199F98-BB08-469C-82B8-DAFA6F44A5D7}" presName="connSite1" presStyleCnt="0"/>
      <dgm:spPr/>
    </dgm:pt>
    <dgm:pt modelId="{A35C3FAD-54A0-475F-97C6-F0BC5E60AF4F}" type="pres">
      <dgm:prSet presAssocID="{24855A11-894D-40C3-B57A-92EE605EFD61}" presName="Name9" presStyleLbl="sibTrans2D1" presStyleIdx="2" presStyleCnt="4"/>
      <dgm:spPr/>
    </dgm:pt>
    <dgm:pt modelId="{DF33CADA-8B1E-4600-BF09-47F33CDF9B90}" type="pres">
      <dgm:prSet presAssocID="{A1E3CD34-D449-49DC-9D05-0A7DA93076AD}" presName="composite2" presStyleCnt="0"/>
      <dgm:spPr/>
    </dgm:pt>
    <dgm:pt modelId="{FB8325C4-152B-4E15-B070-5EE3936C34B4}" type="pres">
      <dgm:prSet presAssocID="{A1E3CD34-D449-49DC-9D05-0A7DA93076AD}" presName="dummyNode2" presStyleLbl="node1" presStyleIdx="2" presStyleCnt="5"/>
      <dgm:spPr/>
    </dgm:pt>
    <dgm:pt modelId="{3808FD04-C641-4817-8A60-FA091D35A547}" type="pres">
      <dgm:prSet presAssocID="{A1E3CD34-D449-49DC-9D05-0A7DA93076AD}" presName="childNode2" presStyleLbl="bgAcc1" presStyleIdx="3" presStyleCnt="5">
        <dgm:presLayoutVars>
          <dgm:bulletEnabled val="1"/>
        </dgm:presLayoutVars>
      </dgm:prSet>
      <dgm:spPr/>
    </dgm:pt>
    <dgm:pt modelId="{4DD2B80E-5B56-42C2-8389-C510CA9210ED}" type="pres">
      <dgm:prSet presAssocID="{A1E3CD34-D449-49DC-9D05-0A7DA93076AD}" presName="childNode2tx" presStyleLbl="bgAcc1" presStyleIdx="3" presStyleCnt="5">
        <dgm:presLayoutVars>
          <dgm:bulletEnabled val="1"/>
        </dgm:presLayoutVars>
      </dgm:prSet>
      <dgm:spPr/>
    </dgm:pt>
    <dgm:pt modelId="{44F2B9F9-E761-4F4A-822C-AB1A05AE5E31}" type="pres">
      <dgm:prSet presAssocID="{A1E3CD34-D449-49DC-9D05-0A7DA93076AD}" presName="parentNode2" presStyleLbl="node1" presStyleIdx="3" presStyleCnt="5">
        <dgm:presLayoutVars>
          <dgm:chMax val="0"/>
          <dgm:bulletEnabled val="1"/>
        </dgm:presLayoutVars>
      </dgm:prSet>
      <dgm:spPr/>
    </dgm:pt>
    <dgm:pt modelId="{BBB9CE83-6A40-4989-B26D-DD090586438A}" type="pres">
      <dgm:prSet presAssocID="{A1E3CD34-D449-49DC-9D05-0A7DA93076AD}" presName="connSite2" presStyleCnt="0"/>
      <dgm:spPr/>
    </dgm:pt>
    <dgm:pt modelId="{7E0F29E4-F60F-4121-B85F-2906526D0428}" type="pres">
      <dgm:prSet presAssocID="{64BF9B92-3CD3-473C-856F-4E86CA43C035}" presName="Name18" presStyleLbl="sibTrans2D1" presStyleIdx="3" presStyleCnt="4"/>
      <dgm:spPr/>
    </dgm:pt>
    <dgm:pt modelId="{7765BB9B-8DAD-4A51-AF5D-EEE8BFF85A27}" type="pres">
      <dgm:prSet presAssocID="{8BEC50B5-C540-4334-B17A-5C5FA4509B27}" presName="composite1" presStyleCnt="0"/>
      <dgm:spPr/>
    </dgm:pt>
    <dgm:pt modelId="{4E5C8682-ABF1-4507-B73E-EDDEDD7E28C5}" type="pres">
      <dgm:prSet presAssocID="{8BEC50B5-C540-4334-B17A-5C5FA4509B27}" presName="dummyNode1" presStyleLbl="node1" presStyleIdx="3" presStyleCnt="5"/>
      <dgm:spPr/>
    </dgm:pt>
    <dgm:pt modelId="{869871F8-D99D-46CB-A798-DCA963A7C44C}" type="pres">
      <dgm:prSet presAssocID="{8BEC50B5-C540-4334-B17A-5C5FA4509B27}" presName="childNode1" presStyleLbl="bgAcc1" presStyleIdx="4" presStyleCnt="5">
        <dgm:presLayoutVars>
          <dgm:bulletEnabled val="1"/>
        </dgm:presLayoutVars>
      </dgm:prSet>
      <dgm:spPr/>
    </dgm:pt>
    <dgm:pt modelId="{3A562045-7D57-4B09-A3E3-4DA057489E00}" type="pres">
      <dgm:prSet presAssocID="{8BEC50B5-C540-4334-B17A-5C5FA4509B27}" presName="childNode1tx" presStyleLbl="bgAcc1" presStyleIdx="4" presStyleCnt="5">
        <dgm:presLayoutVars>
          <dgm:bulletEnabled val="1"/>
        </dgm:presLayoutVars>
      </dgm:prSet>
      <dgm:spPr/>
    </dgm:pt>
    <dgm:pt modelId="{BA9C6812-4F73-4B8D-AF10-9476F015FE68}" type="pres">
      <dgm:prSet presAssocID="{8BEC50B5-C540-4334-B17A-5C5FA4509B27}" presName="parentNode1" presStyleLbl="node1" presStyleIdx="4" presStyleCnt="5">
        <dgm:presLayoutVars>
          <dgm:chMax val="1"/>
          <dgm:bulletEnabled val="1"/>
        </dgm:presLayoutVars>
      </dgm:prSet>
      <dgm:spPr/>
    </dgm:pt>
    <dgm:pt modelId="{BDB7A055-60FC-4BBA-AD40-A2EAFDF9BA3C}" type="pres">
      <dgm:prSet presAssocID="{8BEC50B5-C540-4334-B17A-5C5FA4509B27}" presName="connSite1" presStyleCnt="0"/>
      <dgm:spPr/>
    </dgm:pt>
  </dgm:ptLst>
  <dgm:cxnLst>
    <dgm:cxn modelId="{D33DD702-7BAD-4DCD-BA38-97F1B2048B6B}" srcId="{A1E3CD34-D449-49DC-9D05-0A7DA93076AD}" destId="{F74ABF90-80EE-422D-BFBB-58581697F835}" srcOrd="0" destOrd="0" parTransId="{DBB22530-E3EB-457C-8A6F-CD1C1E52302C}" sibTransId="{D296FF72-7409-4045-B8F7-3A2B5999271D}"/>
    <dgm:cxn modelId="{929E3D05-711D-4CED-BF3E-C83415E8D134}" type="presOf" srcId="{64BF9B92-3CD3-473C-856F-4E86CA43C035}" destId="{7E0F29E4-F60F-4121-B85F-2906526D0428}" srcOrd="0" destOrd="0" presId="urn:microsoft.com/office/officeart/2005/8/layout/hProcess4"/>
    <dgm:cxn modelId="{798EB50B-CA97-4FEE-A152-3E07F9137608}" srcId="{EC24887B-5BFA-45EF-BEB6-E33E08529A3F}" destId="{E8A388B1-BF57-4541-BA73-5739FC05130B}" srcOrd="0" destOrd="0" parTransId="{FA470799-3304-4CB7-9F33-4D18C45404B7}" sibTransId="{B7F25C1B-5A53-4479-82FC-DB5573098474}"/>
    <dgm:cxn modelId="{2BF04F0D-5C64-4C4D-9C6F-656691EA94F2}" type="presOf" srcId="{A457B197-F0DC-4692-97E1-A91D1EB4AB18}" destId="{3C73613F-98DB-4543-A587-2710A38643CB}" srcOrd="0" destOrd="0" presId="urn:microsoft.com/office/officeart/2005/8/layout/hProcess4"/>
    <dgm:cxn modelId="{E136D90D-D365-49CD-B37A-E49F6C0646B9}" type="presOf" srcId="{24855A11-894D-40C3-B57A-92EE605EFD61}" destId="{A35C3FAD-54A0-475F-97C6-F0BC5E60AF4F}" srcOrd="0" destOrd="0" presId="urn:microsoft.com/office/officeart/2005/8/layout/hProcess4"/>
    <dgm:cxn modelId="{1764EA1A-BA6D-4A21-A61B-90158A383554}" type="presOf" srcId="{B3B2941A-7A68-40AA-9FAD-36FEE84D41C7}" destId="{869871F8-D99D-46CB-A798-DCA963A7C44C}" srcOrd="0" destOrd="0" presId="urn:microsoft.com/office/officeart/2005/8/layout/hProcess4"/>
    <dgm:cxn modelId="{402F4B1E-F234-4432-94C9-ABF044EBEA4A}" type="presOf" srcId="{70C68BF8-8A33-49D7-B456-5D4C28177FBB}" destId="{25308D0E-CD80-4C56-993F-FB144B8C48A1}" srcOrd="0" destOrd="0" presId="urn:microsoft.com/office/officeart/2005/8/layout/hProcess4"/>
    <dgm:cxn modelId="{38FF0B2E-72CB-4470-964F-3F7412FCE7A1}" srcId="{A457B197-F0DC-4692-97E1-A91D1EB4AB18}" destId="{EC24887B-5BFA-45EF-BEB6-E33E08529A3F}" srcOrd="0" destOrd="0" parTransId="{87A540E2-14FB-4E26-AF70-64262107C886}" sibTransId="{D1425AC6-BA87-4491-869F-C477EFA05846}"/>
    <dgm:cxn modelId="{57A1CA2F-07B9-4ED0-BD17-4E95E0023AF1}" type="presOf" srcId="{F74ABF90-80EE-422D-BFBB-58581697F835}" destId="{3808FD04-C641-4817-8A60-FA091D35A547}" srcOrd="0" destOrd="0" presId="urn:microsoft.com/office/officeart/2005/8/layout/hProcess4"/>
    <dgm:cxn modelId="{5D3AC03D-CAF3-49F7-96CC-6ECE9DB2E080}" type="presOf" srcId="{8BEC50B5-C540-4334-B17A-5C5FA4509B27}" destId="{BA9C6812-4F73-4B8D-AF10-9476F015FE68}" srcOrd="0" destOrd="0" presId="urn:microsoft.com/office/officeart/2005/8/layout/hProcess4"/>
    <dgm:cxn modelId="{561FC85E-8190-4B67-861D-AC89C225914A}" srcId="{A457B197-F0DC-4692-97E1-A91D1EB4AB18}" destId="{73C1D838-51E2-4C6E-A889-5AA15E927559}" srcOrd="1" destOrd="0" parTransId="{66E2CC93-C596-456F-94E4-A38178D84704}" sibTransId="{43295BEE-4BAD-4625-8131-ED03550228DD}"/>
    <dgm:cxn modelId="{B3206341-C198-4C68-A75C-044F211EFAF3}" srcId="{EC24887B-5BFA-45EF-BEB6-E33E08529A3F}" destId="{C8880445-CBC4-405A-BDDE-B733B9EE9344}" srcOrd="2" destOrd="0" parTransId="{A17727AE-75A2-4625-B00C-1058E2434A63}" sibTransId="{E6610104-C314-412A-9A17-4FCAC456A09F}"/>
    <dgm:cxn modelId="{47144883-411C-4FEF-962E-AF7E93F45B93}" srcId="{A457B197-F0DC-4692-97E1-A91D1EB4AB18}" destId="{8BEC50B5-C540-4334-B17A-5C5FA4509B27}" srcOrd="4" destOrd="0" parTransId="{50A40716-4431-4BE6-B895-2445B9647519}" sibTransId="{E352CE82-9552-4EE6-8D16-297711DF3A0C}"/>
    <dgm:cxn modelId="{31921587-5663-4E67-865D-5626BC762D43}" srcId="{73C1D838-51E2-4C6E-A889-5AA15E927559}" destId="{70C68BF8-8A33-49D7-B456-5D4C28177FBB}" srcOrd="0" destOrd="0" parTransId="{6FF2725A-C24F-439A-83B2-4DB98937E14B}" sibTransId="{6321B44F-88C7-48F3-8807-E91D93A95DCD}"/>
    <dgm:cxn modelId="{08724295-7923-44FF-981D-C4FC2290B3E7}" type="presOf" srcId="{7809C477-8D43-4115-8628-CB4B16365AAD}" destId="{F59E99DE-AABA-4642-9414-E298B3269813}" srcOrd="0" destOrd="0" presId="urn:microsoft.com/office/officeart/2005/8/layout/hProcess4"/>
    <dgm:cxn modelId="{1E2E859B-66BC-4685-A598-A219C3397757}" type="presOf" srcId="{D1425AC6-BA87-4491-869F-C477EFA05846}" destId="{7E6CF228-64E2-481E-973F-D2B8C6A3569E}" srcOrd="0" destOrd="0" presId="urn:microsoft.com/office/officeart/2005/8/layout/hProcess4"/>
    <dgm:cxn modelId="{4A7E6B9E-6743-421A-BB8A-BF15E3F3E9CC}" type="presOf" srcId="{2A1DD31F-3332-4151-816D-8DFAA893C22F}" destId="{4DD2B80E-5B56-42C2-8389-C510CA9210ED}" srcOrd="1" destOrd="1" presId="urn:microsoft.com/office/officeart/2005/8/layout/hProcess4"/>
    <dgm:cxn modelId="{8EBE0A9F-DC6F-4356-8F5A-1F0C43AAF9F8}" type="presOf" srcId="{97199F98-BB08-469C-82B8-DAFA6F44A5D7}" destId="{EF7FC017-BF7A-41D0-8571-4D4BF4019A6F}" srcOrd="0" destOrd="0" presId="urn:microsoft.com/office/officeart/2005/8/layout/hProcess4"/>
    <dgm:cxn modelId="{4A4C5AAB-DF09-4577-89DE-D2BE8E655BBD}" type="presOf" srcId="{A1E3CD34-D449-49DC-9D05-0A7DA93076AD}" destId="{44F2B9F9-E761-4F4A-822C-AB1A05AE5E31}" srcOrd="0" destOrd="0" presId="urn:microsoft.com/office/officeart/2005/8/layout/hProcess4"/>
    <dgm:cxn modelId="{657130B2-A648-49FF-A39E-159043B99C42}" type="presOf" srcId="{F74ABF90-80EE-422D-BFBB-58581697F835}" destId="{4DD2B80E-5B56-42C2-8389-C510CA9210ED}" srcOrd="1" destOrd="0" presId="urn:microsoft.com/office/officeart/2005/8/layout/hProcess4"/>
    <dgm:cxn modelId="{BB6176B8-63B0-4478-97B3-7BADD8778862}" type="presOf" srcId="{C8880445-CBC4-405A-BDDE-B733B9EE9344}" destId="{B5CFB4E0-5C00-4625-A02F-4E0B0F465222}" srcOrd="1" destOrd="2" presId="urn:microsoft.com/office/officeart/2005/8/layout/hProcess4"/>
    <dgm:cxn modelId="{D417F7BA-DEE0-4CDF-8994-2B5DBF28D649}" srcId="{97199F98-BB08-469C-82B8-DAFA6F44A5D7}" destId="{7809C477-8D43-4115-8628-CB4B16365AAD}" srcOrd="0" destOrd="0" parTransId="{1A89C12F-F4F5-4056-AF0C-D8C63254DD03}" sibTransId="{C7C49CE4-FFD5-4BBB-A335-0C8AA3AF0F9E}"/>
    <dgm:cxn modelId="{A650D3BD-939F-4CDA-829C-C4A2BFABEB08}" srcId="{A1E3CD34-D449-49DC-9D05-0A7DA93076AD}" destId="{2A1DD31F-3332-4151-816D-8DFAA893C22F}" srcOrd="1" destOrd="0" parTransId="{A0CA4CFD-A95D-4DAF-8746-AB96771935AA}" sibTransId="{89B92C37-005A-46BF-ADB1-C8E99E7FFF16}"/>
    <dgm:cxn modelId="{3009BABE-A9C1-43BE-8FB4-A8A9D86483E6}" type="presOf" srcId="{7809C477-8D43-4115-8628-CB4B16365AAD}" destId="{DCC48257-2DB6-4C17-BFF0-78687490C504}" srcOrd="1" destOrd="0" presId="urn:microsoft.com/office/officeart/2005/8/layout/hProcess4"/>
    <dgm:cxn modelId="{F993FDC7-0E44-4AC7-8097-FB01A299FB74}" type="presOf" srcId="{B3B2941A-7A68-40AA-9FAD-36FEE84D41C7}" destId="{3A562045-7D57-4B09-A3E3-4DA057489E00}" srcOrd="1" destOrd="0" presId="urn:microsoft.com/office/officeart/2005/8/layout/hProcess4"/>
    <dgm:cxn modelId="{ACB07DC8-A54C-452A-BCA7-AD34D6BA69D1}" type="presOf" srcId="{43295BEE-4BAD-4625-8131-ED03550228DD}" destId="{22F6D0C2-24BF-4199-A9F1-EA9282757EA4}" srcOrd="0" destOrd="0" presId="urn:microsoft.com/office/officeart/2005/8/layout/hProcess4"/>
    <dgm:cxn modelId="{1C6799CC-427E-4DCB-879E-7E5E8A41ED3C}" type="presOf" srcId="{E8A388B1-BF57-4541-BA73-5739FC05130B}" destId="{B5CFB4E0-5C00-4625-A02F-4E0B0F465222}" srcOrd="1" destOrd="0" presId="urn:microsoft.com/office/officeart/2005/8/layout/hProcess4"/>
    <dgm:cxn modelId="{7E9AA9CC-41D4-47F8-921F-5526ECABE0BB}" type="presOf" srcId="{7B05B9A9-8AB8-449B-BD6E-5CB31A874899}" destId="{B5CFB4E0-5C00-4625-A02F-4E0B0F465222}" srcOrd="1" destOrd="1" presId="urn:microsoft.com/office/officeart/2005/8/layout/hProcess4"/>
    <dgm:cxn modelId="{0973B3D0-D894-47AD-8890-F43A4CAC1067}" type="presOf" srcId="{7B05B9A9-8AB8-449B-BD6E-5CB31A874899}" destId="{98F93000-B94E-4C5D-8BBA-26C8DA499985}" srcOrd="0" destOrd="1" presId="urn:microsoft.com/office/officeart/2005/8/layout/hProcess4"/>
    <dgm:cxn modelId="{6348ACDD-0F32-41DE-AE56-1421D7B09B56}" type="presOf" srcId="{2A1DD31F-3332-4151-816D-8DFAA893C22F}" destId="{3808FD04-C641-4817-8A60-FA091D35A547}" srcOrd="0" destOrd="1" presId="urn:microsoft.com/office/officeart/2005/8/layout/hProcess4"/>
    <dgm:cxn modelId="{142923E3-DEB3-494F-9F0D-EBF78EBBD0F6}" type="presOf" srcId="{EC24887B-5BFA-45EF-BEB6-E33E08529A3F}" destId="{34EF40A8-418D-47DA-B599-BF6BBA6AC57C}" srcOrd="0" destOrd="0" presId="urn:microsoft.com/office/officeart/2005/8/layout/hProcess4"/>
    <dgm:cxn modelId="{8C4026E7-457B-473A-9CAA-ABC5AB5928E7}" type="presOf" srcId="{C8880445-CBC4-405A-BDDE-B733B9EE9344}" destId="{98F93000-B94E-4C5D-8BBA-26C8DA499985}" srcOrd="0" destOrd="2" presId="urn:microsoft.com/office/officeart/2005/8/layout/hProcess4"/>
    <dgm:cxn modelId="{1A0CC7E7-9222-4D55-9707-E9F50C266B8F}" type="presOf" srcId="{E8A388B1-BF57-4541-BA73-5739FC05130B}" destId="{98F93000-B94E-4C5D-8BBA-26C8DA499985}" srcOrd="0" destOrd="0" presId="urn:microsoft.com/office/officeart/2005/8/layout/hProcess4"/>
    <dgm:cxn modelId="{581B28F5-D81E-46C3-845F-9ED3A3956CC6}" srcId="{EC24887B-5BFA-45EF-BEB6-E33E08529A3F}" destId="{7B05B9A9-8AB8-449B-BD6E-5CB31A874899}" srcOrd="1" destOrd="0" parTransId="{33B4CC93-55D3-42C7-AEA7-437F5E1BBF7C}" sibTransId="{A1C07F35-FEBD-4517-B694-7E03817F18DD}"/>
    <dgm:cxn modelId="{B6C006F6-3CFD-4B07-9DBF-4D6484F93144}" type="presOf" srcId="{73C1D838-51E2-4C6E-A889-5AA15E927559}" destId="{A31B6F66-06C1-437D-BFE6-86E6D17C3746}" srcOrd="0" destOrd="0" presId="urn:microsoft.com/office/officeart/2005/8/layout/hProcess4"/>
    <dgm:cxn modelId="{DFD263F9-9C9B-4364-9881-4FEE5F70FBB6}" srcId="{A457B197-F0DC-4692-97E1-A91D1EB4AB18}" destId="{A1E3CD34-D449-49DC-9D05-0A7DA93076AD}" srcOrd="3" destOrd="0" parTransId="{9FD649D9-6D8B-4B98-9B0B-48034B3B2903}" sibTransId="{64BF9B92-3CD3-473C-856F-4E86CA43C035}"/>
    <dgm:cxn modelId="{630CAEFA-F6C4-4C56-B37F-C9F50A1AD6EE}" type="presOf" srcId="{70C68BF8-8A33-49D7-B456-5D4C28177FBB}" destId="{E1989127-BAD7-4263-9275-E3CC352BCAC2}" srcOrd="1" destOrd="0" presId="urn:microsoft.com/office/officeart/2005/8/layout/hProcess4"/>
    <dgm:cxn modelId="{C357BDFB-F3D8-4326-B449-32A411F22F7F}" srcId="{8BEC50B5-C540-4334-B17A-5C5FA4509B27}" destId="{B3B2941A-7A68-40AA-9FAD-36FEE84D41C7}" srcOrd="0" destOrd="0" parTransId="{13D7D051-7146-461E-A60F-979BB2FD1502}" sibTransId="{9C11C6F0-30B7-4B84-BA4B-446F12E47C6C}"/>
    <dgm:cxn modelId="{1202BEFF-BA33-4467-A35A-768FD3C65C44}" srcId="{A457B197-F0DC-4692-97E1-A91D1EB4AB18}" destId="{97199F98-BB08-469C-82B8-DAFA6F44A5D7}" srcOrd="2" destOrd="0" parTransId="{8097DBF6-300A-4E79-9BB1-CDB0A2BFDF74}" sibTransId="{24855A11-894D-40C3-B57A-92EE605EFD61}"/>
    <dgm:cxn modelId="{7B6285CE-6D82-4686-B2D8-93A40807A5A4}" type="presParOf" srcId="{3C73613F-98DB-4543-A587-2710A38643CB}" destId="{68AC1D4A-4A40-4776-8FA6-7E538D595E22}" srcOrd="0" destOrd="0" presId="urn:microsoft.com/office/officeart/2005/8/layout/hProcess4"/>
    <dgm:cxn modelId="{4F26C46B-497E-4BF8-AEF2-1770129D8182}" type="presParOf" srcId="{3C73613F-98DB-4543-A587-2710A38643CB}" destId="{0FEC1B43-14C2-4BF3-B5D5-1B8FA274F76E}" srcOrd="1" destOrd="0" presId="urn:microsoft.com/office/officeart/2005/8/layout/hProcess4"/>
    <dgm:cxn modelId="{6D41F789-1501-430E-83D3-A5D55B281F2A}" type="presParOf" srcId="{3C73613F-98DB-4543-A587-2710A38643CB}" destId="{A06578A4-7EE4-436A-ADA8-CDA7C430E62B}" srcOrd="2" destOrd="0" presId="urn:microsoft.com/office/officeart/2005/8/layout/hProcess4"/>
    <dgm:cxn modelId="{1D3344B0-D528-49FA-B402-5AC1BD005E2C}" type="presParOf" srcId="{A06578A4-7EE4-436A-ADA8-CDA7C430E62B}" destId="{D7F19244-C41C-4F40-B150-18E5C3A027C4}" srcOrd="0" destOrd="0" presId="urn:microsoft.com/office/officeart/2005/8/layout/hProcess4"/>
    <dgm:cxn modelId="{02A2933A-6B1F-49F9-94C2-577E63849756}" type="presParOf" srcId="{D7F19244-C41C-4F40-B150-18E5C3A027C4}" destId="{3C07E496-9B31-40F1-990D-7FE41C1B3FCB}" srcOrd="0" destOrd="0" presId="urn:microsoft.com/office/officeart/2005/8/layout/hProcess4"/>
    <dgm:cxn modelId="{93E367C0-037A-43D9-8FC1-1CA009FA8714}" type="presParOf" srcId="{D7F19244-C41C-4F40-B150-18E5C3A027C4}" destId="{98F93000-B94E-4C5D-8BBA-26C8DA499985}" srcOrd="1" destOrd="0" presId="urn:microsoft.com/office/officeart/2005/8/layout/hProcess4"/>
    <dgm:cxn modelId="{2DEAB766-4401-43FA-98DD-AC619CFB326F}" type="presParOf" srcId="{D7F19244-C41C-4F40-B150-18E5C3A027C4}" destId="{B5CFB4E0-5C00-4625-A02F-4E0B0F465222}" srcOrd="2" destOrd="0" presId="urn:microsoft.com/office/officeart/2005/8/layout/hProcess4"/>
    <dgm:cxn modelId="{EABDC03C-4116-45DC-948E-6BD128FA2F93}" type="presParOf" srcId="{D7F19244-C41C-4F40-B150-18E5C3A027C4}" destId="{34EF40A8-418D-47DA-B599-BF6BBA6AC57C}" srcOrd="3" destOrd="0" presId="urn:microsoft.com/office/officeart/2005/8/layout/hProcess4"/>
    <dgm:cxn modelId="{CEB5C6F8-CAA3-48D0-8C3B-FACD8D9180AF}" type="presParOf" srcId="{D7F19244-C41C-4F40-B150-18E5C3A027C4}" destId="{483C4057-DFA7-466F-8A0C-BEAF393D4D4F}" srcOrd="4" destOrd="0" presId="urn:microsoft.com/office/officeart/2005/8/layout/hProcess4"/>
    <dgm:cxn modelId="{99924013-A7D1-47C1-A011-8A9B178DAC44}" type="presParOf" srcId="{A06578A4-7EE4-436A-ADA8-CDA7C430E62B}" destId="{7E6CF228-64E2-481E-973F-D2B8C6A3569E}" srcOrd="1" destOrd="0" presId="urn:microsoft.com/office/officeart/2005/8/layout/hProcess4"/>
    <dgm:cxn modelId="{87DB9237-EAAB-4930-8D86-183ED1D8282F}" type="presParOf" srcId="{A06578A4-7EE4-436A-ADA8-CDA7C430E62B}" destId="{E3CA0CA3-E561-4381-906D-71B3153F82D6}" srcOrd="2" destOrd="0" presId="urn:microsoft.com/office/officeart/2005/8/layout/hProcess4"/>
    <dgm:cxn modelId="{0BAD1155-494E-4B48-A580-4FA55A7AC9E3}" type="presParOf" srcId="{E3CA0CA3-E561-4381-906D-71B3153F82D6}" destId="{962C0BEA-9029-446D-ADDB-1EA55A339C3C}" srcOrd="0" destOrd="0" presId="urn:microsoft.com/office/officeart/2005/8/layout/hProcess4"/>
    <dgm:cxn modelId="{3C0701FF-4293-41B4-9EF3-6D2670C17C3B}" type="presParOf" srcId="{E3CA0CA3-E561-4381-906D-71B3153F82D6}" destId="{25308D0E-CD80-4C56-993F-FB144B8C48A1}" srcOrd="1" destOrd="0" presId="urn:microsoft.com/office/officeart/2005/8/layout/hProcess4"/>
    <dgm:cxn modelId="{A9C37ACF-BE14-4AA6-8171-023103F2B7F4}" type="presParOf" srcId="{E3CA0CA3-E561-4381-906D-71B3153F82D6}" destId="{E1989127-BAD7-4263-9275-E3CC352BCAC2}" srcOrd="2" destOrd="0" presId="urn:microsoft.com/office/officeart/2005/8/layout/hProcess4"/>
    <dgm:cxn modelId="{4C80C4F6-4166-4BD7-AB4D-35BEE633D54C}" type="presParOf" srcId="{E3CA0CA3-E561-4381-906D-71B3153F82D6}" destId="{A31B6F66-06C1-437D-BFE6-86E6D17C3746}" srcOrd="3" destOrd="0" presId="urn:microsoft.com/office/officeart/2005/8/layout/hProcess4"/>
    <dgm:cxn modelId="{6CDBD762-2DE2-4A79-8608-8EE4ADB9FF60}" type="presParOf" srcId="{E3CA0CA3-E561-4381-906D-71B3153F82D6}" destId="{B0BBEA79-0C15-4793-8088-7CEBC70A69F1}" srcOrd="4" destOrd="0" presId="urn:microsoft.com/office/officeart/2005/8/layout/hProcess4"/>
    <dgm:cxn modelId="{367BB074-BE3A-4D2F-BFC0-B554D61A0DCB}" type="presParOf" srcId="{A06578A4-7EE4-436A-ADA8-CDA7C430E62B}" destId="{22F6D0C2-24BF-4199-A9F1-EA9282757EA4}" srcOrd="3" destOrd="0" presId="urn:microsoft.com/office/officeart/2005/8/layout/hProcess4"/>
    <dgm:cxn modelId="{9B5D1445-75E2-4839-A567-C77100570BE9}" type="presParOf" srcId="{A06578A4-7EE4-436A-ADA8-CDA7C430E62B}" destId="{43BA3D67-A854-44E8-889D-ABD12CA533D5}" srcOrd="4" destOrd="0" presId="urn:microsoft.com/office/officeart/2005/8/layout/hProcess4"/>
    <dgm:cxn modelId="{347D4063-B7B8-46AC-B099-DD1CA797F151}" type="presParOf" srcId="{43BA3D67-A854-44E8-889D-ABD12CA533D5}" destId="{8C464A0B-8A6B-4848-B170-D16F92300A5A}" srcOrd="0" destOrd="0" presId="urn:microsoft.com/office/officeart/2005/8/layout/hProcess4"/>
    <dgm:cxn modelId="{A10E4280-9D7D-4604-9F44-EAD304777A01}" type="presParOf" srcId="{43BA3D67-A854-44E8-889D-ABD12CA533D5}" destId="{F59E99DE-AABA-4642-9414-E298B3269813}" srcOrd="1" destOrd="0" presId="urn:microsoft.com/office/officeart/2005/8/layout/hProcess4"/>
    <dgm:cxn modelId="{08EC40C1-D7BA-4A80-A344-6E607F06C713}" type="presParOf" srcId="{43BA3D67-A854-44E8-889D-ABD12CA533D5}" destId="{DCC48257-2DB6-4C17-BFF0-78687490C504}" srcOrd="2" destOrd="0" presId="urn:microsoft.com/office/officeart/2005/8/layout/hProcess4"/>
    <dgm:cxn modelId="{CA7079BE-9215-490B-900D-3677B30ED9C5}" type="presParOf" srcId="{43BA3D67-A854-44E8-889D-ABD12CA533D5}" destId="{EF7FC017-BF7A-41D0-8571-4D4BF4019A6F}" srcOrd="3" destOrd="0" presId="urn:microsoft.com/office/officeart/2005/8/layout/hProcess4"/>
    <dgm:cxn modelId="{D2AB11B6-ADA7-4A23-B562-87CF5FD90689}" type="presParOf" srcId="{43BA3D67-A854-44E8-889D-ABD12CA533D5}" destId="{67FF2DC4-FEFA-47EE-A5DB-C325C38DF76B}" srcOrd="4" destOrd="0" presId="urn:microsoft.com/office/officeart/2005/8/layout/hProcess4"/>
    <dgm:cxn modelId="{98EF4C83-395E-4B63-A94C-6CABD4FDD3B8}" type="presParOf" srcId="{A06578A4-7EE4-436A-ADA8-CDA7C430E62B}" destId="{A35C3FAD-54A0-475F-97C6-F0BC5E60AF4F}" srcOrd="5" destOrd="0" presId="urn:microsoft.com/office/officeart/2005/8/layout/hProcess4"/>
    <dgm:cxn modelId="{91E8FD9A-B2B7-41C6-88E9-3D2772513703}" type="presParOf" srcId="{A06578A4-7EE4-436A-ADA8-CDA7C430E62B}" destId="{DF33CADA-8B1E-4600-BF09-47F33CDF9B90}" srcOrd="6" destOrd="0" presId="urn:microsoft.com/office/officeart/2005/8/layout/hProcess4"/>
    <dgm:cxn modelId="{A1815AE4-EE4C-4F0A-AC63-0049C57322F9}" type="presParOf" srcId="{DF33CADA-8B1E-4600-BF09-47F33CDF9B90}" destId="{FB8325C4-152B-4E15-B070-5EE3936C34B4}" srcOrd="0" destOrd="0" presId="urn:microsoft.com/office/officeart/2005/8/layout/hProcess4"/>
    <dgm:cxn modelId="{4AE94044-97F4-460B-9DE2-7622BBB23508}" type="presParOf" srcId="{DF33CADA-8B1E-4600-BF09-47F33CDF9B90}" destId="{3808FD04-C641-4817-8A60-FA091D35A547}" srcOrd="1" destOrd="0" presId="urn:microsoft.com/office/officeart/2005/8/layout/hProcess4"/>
    <dgm:cxn modelId="{86FBB6CE-324D-4292-92D7-AFA4FEE30334}" type="presParOf" srcId="{DF33CADA-8B1E-4600-BF09-47F33CDF9B90}" destId="{4DD2B80E-5B56-42C2-8389-C510CA9210ED}" srcOrd="2" destOrd="0" presId="urn:microsoft.com/office/officeart/2005/8/layout/hProcess4"/>
    <dgm:cxn modelId="{95A83B60-FC1A-43D9-B35B-696822289FC0}" type="presParOf" srcId="{DF33CADA-8B1E-4600-BF09-47F33CDF9B90}" destId="{44F2B9F9-E761-4F4A-822C-AB1A05AE5E31}" srcOrd="3" destOrd="0" presId="urn:microsoft.com/office/officeart/2005/8/layout/hProcess4"/>
    <dgm:cxn modelId="{6EB2EFFC-6FBA-4330-A32E-0B1295F4E6CB}" type="presParOf" srcId="{DF33CADA-8B1E-4600-BF09-47F33CDF9B90}" destId="{BBB9CE83-6A40-4989-B26D-DD090586438A}" srcOrd="4" destOrd="0" presId="urn:microsoft.com/office/officeart/2005/8/layout/hProcess4"/>
    <dgm:cxn modelId="{D4F4F199-DE72-4627-A5EA-E8BAFC5F7B9C}" type="presParOf" srcId="{A06578A4-7EE4-436A-ADA8-CDA7C430E62B}" destId="{7E0F29E4-F60F-4121-B85F-2906526D0428}" srcOrd="7" destOrd="0" presId="urn:microsoft.com/office/officeart/2005/8/layout/hProcess4"/>
    <dgm:cxn modelId="{F514D8D0-F4B7-47B6-85C6-DE255AC43900}" type="presParOf" srcId="{A06578A4-7EE4-436A-ADA8-CDA7C430E62B}" destId="{7765BB9B-8DAD-4A51-AF5D-EEE8BFF85A27}" srcOrd="8" destOrd="0" presId="urn:microsoft.com/office/officeart/2005/8/layout/hProcess4"/>
    <dgm:cxn modelId="{C644DE65-2E2C-4B9C-A31E-86FDEB6963AB}" type="presParOf" srcId="{7765BB9B-8DAD-4A51-AF5D-EEE8BFF85A27}" destId="{4E5C8682-ABF1-4507-B73E-EDDEDD7E28C5}" srcOrd="0" destOrd="0" presId="urn:microsoft.com/office/officeart/2005/8/layout/hProcess4"/>
    <dgm:cxn modelId="{B435FDCF-DF2C-4E17-88DF-C09F83CA3A81}" type="presParOf" srcId="{7765BB9B-8DAD-4A51-AF5D-EEE8BFF85A27}" destId="{869871F8-D99D-46CB-A798-DCA963A7C44C}" srcOrd="1" destOrd="0" presId="urn:microsoft.com/office/officeart/2005/8/layout/hProcess4"/>
    <dgm:cxn modelId="{265E44C5-1A3D-4189-A695-3E91FAB60AC4}" type="presParOf" srcId="{7765BB9B-8DAD-4A51-AF5D-EEE8BFF85A27}" destId="{3A562045-7D57-4B09-A3E3-4DA057489E00}" srcOrd="2" destOrd="0" presId="urn:microsoft.com/office/officeart/2005/8/layout/hProcess4"/>
    <dgm:cxn modelId="{4F85D84E-B211-4BED-95F2-2DA9A8088B74}" type="presParOf" srcId="{7765BB9B-8DAD-4A51-AF5D-EEE8BFF85A27}" destId="{BA9C6812-4F73-4B8D-AF10-9476F015FE68}" srcOrd="3" destOrd="0" presId="urn:microsoft.com/office/officeart/2005/8/layout/hProcess4"/>
    <dgm:cxn modelId="{6C540C80-EC47-4B04-A3F8-07E4F9571A9E}" type="presParOf" srcId="{7765BB9B-8DAD-4A51-AF5D-EEE8BFF85A27}" destId="{BDB7A055-60FC-4BBA-AD40-A2EAFDF9BA3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00FE84-3BAA-4E89-80B1-B1F0D319DE2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5669CA-1224-41DF-AB32-CCDA91E68F28}">
      <dgm:prSet/>
      <dgm:spPr/>
      <dgm:t>
        <a:bodyPr/>
        <a:lstStyle/>
        <a:p>
          <a:pPr rtl="0"/>
          <a:r>
            <a:rPr lang="en-US" dirty="0">
              <a:solidFill>
                <a:schemeClr val="bg1"/>
              </a:solidFill>
              <a:latin typeface="+mn-lt"/>
            </a:rPr>
            <a:t>If, for some tragic reason, you are unable to make your own medical decisions and you completed your POA-HC, your agent will be making medical decisions for you based on your pre-defined wishes.</a:t>
          </a:r>
        </a:p>
      </dgm:t>
    </dgm:pt>
    <dgm:pt modelId="{2DD85AD8-2892-4EE9-901F-23DD1FD0EAE5}" type="parTrans" cxnId="{3A4A8630-D34F-4B2C-8ABF-4C590A174E0C}">
      <dgm:prSet/>
      <dgm:spPr/>
      <dgm:t>
        <a:bodyPr/>
        <a:lstStyle/>
        <a:p>
          <a:endParaRPr lang="en-US"/>
        </a:p>
      </dgm:t>
    </dgm:pt>
    <dgm:pt modelId="{A1D915E9-84E5-4A57-91D9-E6F152C36DCA}" type="sibTrans" cxnId="{3A4A8630-D34F-4B2C-8ABF-4C590A174E0C}">
      <dgm:prSet/>
      <dgm:spPr/>
      <dgm:t>
        <a:bodyPr/>
        <a:lstStyle/>
        <a:p>
          <a:endParaRPr lang="en-US"/>
        </a:p>
      </dgm:t>
    </dgm:pt>
    <dgm:pt modelId="{176A8378-3A5B-4A9C-BAE2-8DC93009F1A6}">
      <dgm:prSet/>
      <dgm:spPr/>
      <dgm:t>
        <a:bodyPr/>
        <a:lstStyle/>
        <a:p>
          <a:r>
            <a:rPr lang="en-US" dirty="0">
              <a:solidFill>
                <a:schemeClr val="bg1"/>
              </a:solidFill>
            </a:rPr>
            <a:t>If you do not have a completed POA-HC, the court will appoint guardianship for you, who will then make medical decisions in your best interest, and this can be costly.</a:t>
          </a:r>
        </a:p>
      </dgm:t>
    </dgm:pt>
    <dgm:pt modelId="{E9443405-2257-4D4E-A9D8-8565F0439797}" type="parTrans" cxnId="{73027231-E60A-4F33-8822-812D63030DED}">
      <dgm:prSet/>
      <dgm:spPr/>
      <dgm:t>
        <a:bodyPr/>
        <a:lstStyle/>
        <a:p>
          <a:endParaRPr lang="en-US"/>
        </a:p>
      </dgm:t>
    </dgm:pt>
    <dgm:pt modelId="{620351DA-B9CB-4C1B-B676-710F15FE05AD}" type="sibTrans" cxnId="{73027231-E60A-4F33-8822-812D63030DED}">
      <dgm:prSet/>
      <dgm:spPr/>
      <dgm:t>
        <a:bodyPr/>
        <a:lstStyle/>
        <a:p>
          <a:endParaRPr lang="en-US"/>
        </a:p>
      </dgm:t>
    </dgm:pt>
    <dgm:pt modelId="{E6E1D90A-6DED-43A4-8341-5B79218E41E8}" type="pres">
      <dgm:prSet presAssocID="{A100FE84-3BAA-4E89-80B1-B1F0D319DE2D}" presName="root" presStyleCnt="0">
        <dgm:presLayoutVars>
          <dgm:dir/>
          <dgm:resizeHandles val="exact"/>
        </dgm:presLayoutVars>
      </dgm:prSet>
      <dgm:spPr/>
    </dgm:pt>
    <dgm:pt modelId="{E07A07E0-3702-4E8B-8037-790366CB997C}" type="pres">
      <dgm:prSet presAssocID="{7D5669CA-1224-41DF-AB32-CCDA91E68F28}" presName="compNode" presStyleCnt="0"/>
      <dgm:spPr/>
    </dgm:pt>
    <dgm:pt modelId="{54DC7BD1-9A89-4AE5-81B8-1C24F9DE8EBB}" type="pres">
      <dgm:prSet presAssocID="{7D5669CA-1224-41DF-AB32-CCDA91E68F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7E1AE352-4AFF-47DA-BB2A-5FA42199AFDA}" type="pres">
      <dgm:prSet presAssocID="{7D5669CA-1224-41DF-AB32-CCDA91E68F28}" presName="spaceRect" presStyleCnt="0"/>
      <dgm:spPr/>
    </dgm:pt>
    <dgm:pt modelId="{BE3CBDB8-2037-4F14-BEE3-169AF9B8C523}" type="pres">
      <dgm:prSet presAssocID="{7D5669CA-1224-41DF-AB32-CCDA91E68F28}" presName="textRect" presStyleLbl="revTx" presStyleIdx="0" presStyleCnt="2" custScaleY="240462">
        <dgm:presLayoutVars>
          <dgm:chMax val="1"/>
          <dgm:chPref val="1"/>
        </dgm:presLayoutVars>
      </dgm:prSet>
      <dgm:spPr/>
    </dgm:pt>
    <dgm:pt modelId="{CECFD4F2-AF07-499A-9BD2-191157238CB7}" type="pres">
      <dgm:prSet presAssocID="{A1D915E9-84E5-4A57-91D9-E6F152C36DCA}" presName="sibTrans" presStyleCnt="0"/>
      <dgm:spPr/>
    </dgm:pt>
    <dgm:pt modelId="{2DCB398F-E2E8-4C89-AE6C-7A9E52FFBC06}" type="pres">
      <dgm:prSet presAssocID="{176A8378-3A5B-4A9C-BAE2-8DC93009F1A6}" presName="compNode" presStyleCnt="0"/>
      <dgm:spPr/>
    </dgm:pt>
    <dgm:pt modelId="{38ADE11B-807E-447C-9F4A-446B5CD90B51}" type="pres">
      <dgm:prSet presAssocID="{176A8378-3A5B-4A9C-BAE2-8DC93009F1A6}" presName="iconRect" presStyleLbl="node1" presStyleIdx="1" presStyleCnt="2" custLinFactNeighborX="2740" custLinFactNeighborY="-10319"/>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4B90D53F-8FC6-41B7-B222-9B76909D9746}" type="pres">
      <dgm:prSet presAssocID="{176A8378-3A5B-4A9C-BAE2-8DC93009F1A6}" presName="spaceRect" presStyleCnt="0"/>
      <dgm:spPr/>
    </dgm:pt>
    <dgm:pt modelId="{BC64BE19-2121-40D8-A907-7BAB4253CDE4}" type="pres">
      <dgm:prSet presAssocID="{176A8378-3A5B-4A9C-BAE2-8DC93009F1A6}" presName="textRect" presStyleLbl="revTx" presStyleIdx="1" presStyleCnt="2" custScaleY="143680" custLinFactNeighborX="-965" custLinFactNeighborY="-70156">
        <dgm:presLayoutVars>
          <dgm:chMax val="1"/>
          <dgm:chPref val="1"/>
        </dgm:presLayoutVars>
      </dgm:prSet>
      <dgm:spPr/>
    </dgm:pt>
  </dgm:ptLst>
  <dgm:cxnLst>
    <dgm:cxn modelId="{3A4A8630-D34F-4B2C-8ABF-4C590A174E0C}" srcId="{A100FE84-3BAA-4E89-80B1-B1F0D319DE2D}" destId="{7D5669CA-1224-41DF-AB32-CCDA91E68F28}" srcOrd="0" destOrd="0" parTransId="{2DD85AD8-2892-4EE9-901F-23DD1FD0EAE5}" sibTransId="{A1D915E9-84E5-4A57-91D9-E6F152C36DCA}"/>
    <dgm:cxn modelId="{73027231-E60A-4F33-8822-812D63030DED}" srcId="{A100FE84-3BAA-4E89-80B1-B1F0D319DE2D}" destId="{176A8378-3A5B-4A9C-BAE2-8DC93009F1A6}" srcOrd="1" destOrd="0" parTransId="{E9443405-2257-4D4E-A9D8-8565F0439797}" sibTransId="{620351DA-B9CB-4C1B-B676-710F15FE05AD}"/>
    <dgm:cxn modelId="{8A6AD384-4A10-494B-9F7B-C9CD66E5C3A1}" type="presOf" srcId="{7D5669CA-1224-41DF-AB32-CCDA91E68F28}" destId="{BE3CBDB8-2037-4F14-BEE3-169AF9B8C523}" srcOrd="0" destOrd="0" presId="urn:microsoft.com/office/officeart/2018/2/layout/IconLabelList"/>
    <dgm:cxn modelId="{D5B3EBAA-0D08-4B8C-A8FC-1D0243F848A4}" type="presOf" srcId="{A100FE84-3BAA-4E89-80B1-B1F0D319DE2D}" destId="{E6E1D90A-6DED-43A4-8341-5B79218E41E8}" srcOrd="0" destOrd="0" presId="urn:microsoft.com/office/officeart/2018/2/layout/IconLabelList"/>
    <dgm:cxn modelId="{4B8841D4-7BF6-404D-BE86-12E00B829775}" type="presOf" srcId="{176A8378-3A5B-4A9C-BAE2-8DC93009F1A6}" destId="{BC64BE19-2121-40D8-A907-7BAB4253CDE4}" srcOrd="0" destOrd="0" presId="urn:microsoft.com/office/officeart/2018/2/layout/IconLabelList"/>
    <dgm:cxn modelId="{190C3470-BAAD-4961-AEC2-26C10A84E8C0}" type="presParOf" srcId="{E6E1D90A-6DED-43A4-8341-5B79218E41E8}" destId="{E07A07E0-3702-4E8B-8037-790366CB997C}" srcOrd="0" destOrd="0" presId="urn:microsoft.com/office/officeart/2018/2/layout/IconLabelList"/>
    <dgm:cxn modelId="{17A52AF6-415B-4476-974B-14245173E053}" type="presParOf" srcId="{E07A07E0-3702-4E8B-8037-790366CB997C}" destId="{54DC7BD1-9A89-4AE5-81B8-1C24F9DE8EBB}" srcOrd="0" destOrd="0" presId="urn:microsoft.com/office/officeart/2018/2/layout/IconLabelList"/>
    <dgm:cxn modelId="{FAE8C9BB-0426-40DC-987C-318C8B49D394}" type="presParOf" srcId="{E07A07E0-3702-4E8B-8037-790366CB997C}" destId="{7E1AE352-4AFF-47DA-BB2A-5FA42199AFDA}" srcOrd="1" destOrd="0" presId="urn:microsoft.com/office/officeart/2018/2/layout/IconLabelList"/>
    <dgm:cxn modelId="{376C7FD9-511A-4F49-837F-096E4F0E4914}" type="presParOf" srcId="{E07A07E0-3702-4E8B-8037-790366CB997C}" destId="{BE3CBDB8-2037-4F14-BEE3-169AF9B8C523}" srcOrd="2" destOrd="0" presId="urn:microsoft.com/office/officeart/2018/2/layout/IconLabelList"/>
    <dgm:cxn modelId="{AEFBA17A-0B95-4ED8-8F52-E85B69109E58}" type="presParOf" srcId="{E6E1D90A-6DED-43A4-8341-5B79218E41E8}" destId="{CECFD4F2-AF07-499A-9BD2-191157238CB7}" srcOrd="1" destOrd="0" presId="urn:microsoft.com/office/officeart/2018/2/layout/IconLabelList"/>
    <dgm:cxn modelId="{861A2DAD-6D8D-4D64-A0DF-8B09C458DAA9}" type="presParOf" srcId="{E6E1D90A-6DED-43A4-8341-5B79218E41E8}" destId="{2DCB398F-E2E8-4C89-AE6C-7A9E52FFBC06}" srcOrd="2" destOrd="0" presId="urn:microsoft.com/office/officeart/2018/2/layout/IconLabelList"/>
    <dgm:cxn modelId="{C2070DC4-7976-4F4D-A74E-1349786B176B}" type="presParOf" srcId="{2DCB398F-E2E8-4C89-AE6C-7A9E52FFBC06}" destId="{38ADE11B-807E-447C-9F4A-446B5CD90B51}" srcOrd="0" destOrd="0" presId="urn:microsoft.com/office/officeart/2018/2/layout/IconLabelList"/>
    <dgm:cxn modelId="{F59C3795-F660-40FD-9C4B-E78DCC41DF9B}" type="presParOf" srcId="{2DCB398F-E2E8-4C89-AE6C-7A9E52FFBC06}" destId="{4B90D53F-8FC6-41B7-B222-9B76909D9746}" srcOrd="1" destOrd="0" presId="urn:microsoft.com/office/officeart/2018/2/layout/IconLabelList"/>
    <dgm:cxn modelId="{EBA0A285-2996-4020-A609-B4D229533E8D}" type="presParOf" srcId="{2DCB398F-E2E8-4C89-AE6C-7A9E52FFBC06}" destId="{BC64BE19-2121-40D8-A907-7BAB4253CDE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32AE0A-7FDB-49BF-997F-09FC7BBAB2FD}"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B67889-8576-4821-A69B-07AFC29EBBC0}">
      <dgm:prSet custT="1"/>
      <dgm:spPr/>
      <dgm:t>
        <a:bodyPr/>
        <a:lstStyle/>
        <a:p>
          <a:pPr>
            <a:lnSpc>
              <a:spcPct val="100000"/>
            </a:lnSpc>
            <a:defRPr cap="all"/>
          </a:pPr>
          <a:r>
            <a:rPr lang="en-US" sz="2000" dirty="0">
              <a:solidFill>
                <a:schemeClr val="tx1"/>
              </a:solidFill>
            </a:rPr>
            <a:t>Can BE complicated and time-Intensive</a:t>
          </a:r>
        </a:p>
      </dgm:t>
    </dgm:pt>
    <dgm:pt modelId="{9C231118-792A-4591-A1D3-62883D61F55C}" type="parTrans" cxnId="{A380D1D5-10FE-45E4-B0EB-41C002EC7049}">
      <dgm:prSet/>
      <dgm:spPr/>
      <dgm:t>
        <a:bodyPr/>
        <a:lstStyle/>
        <a:p>
          <a:endParaRPr lang="en-US"/>
        </a:p>
      </dgm:t>
    </dgm:pt>
    <dgm:pt modelId="{1021B00F-B4CE-4D75-B834-86208207DCF5}" type="sibTrans" cxnId="{A380D1D5-10FE-45E4-B0EB-41C002EC7049}">
      <dgm:prSet/>
      <dgm:spPr/>
      <dgm:t>
        <a:bodyPr/>
        <a:lstStyle/>
        <a:p>
          <a:endParaRPr lang="en-US"/>
        </a:p>
      </dgm:t>
    </dgm:pt>
    <dgm:pt modelId="{CF9C1E9B-65C4-410B-937A-E19473F46838}">
      <dgm:prSet custT="1"/>
      <dgm:spPr/>
      <dgm:t>
        <a:bodyPr/>
        <a:lstStyle/>
        <a:p>
          <a:pPr>
            <a:lnSpc>
              <a:spcPct val="100000"/>
            </a:lnSpc>
            <a:defRPr cap="all"/>
          </a:pPr>
          <a:r>
            <a:rPr lang="en-US" sz="2000" dirty="0">
              <a:solidFill>
                <a:schemeClr val="tx1"/>
              </a:solidFill>
            </a:rPr>
            <a:t>Can be costly</a:t>
          </a:r>
        </a:p>
      </dgm:t>
    </dgm:pt>
    <dgm:pt modelId="{2CB946A2-C849-4B3D-93CE-730A852E0ABA}" type="parTrans" cxnId="{20BA56E4-5005-488E-9665-8383FCA89134}">
      <dgm:prSet/>
      <dgm:spPr/>
      <dgm:t>
        <a:bodyPr/>
        <a:lstStyle/>
        <a:p>
          <a:endParaRPr lang="en-US"/>
        </a:p>
      </dgm:t>
    </dgm:pt>
    <dgm:pt modelId="{34B40990-7C54-49C4-8A36-84A96E0C5943}" type="sibTrans" cxnId="{20BA56E4-5005-488E-9665-8383FCA89134}">
      <dgm:prSet/>
      <dgm:spPr/>
      <dgm:t>
        <a:bodyPr/>
        <a:lstStyle/>
        <a:p>
          <a:endParaRPr lang="en-US"/>
        </a:p>
      </dgm:t>
    </dgm:pt>
    <dgm:pt modelId="{FF87BE93-CD6D-4195-81D3-3C39B6BBE58C}">
      <dgm:prSet custT="1"/>
      <dgm:spPr/>
      <dgm:t>
        <a:bodyPr/>
        <a:lstStyle/>
        <a:p>
          <a:pPr>
            <a:lnSpc>
              <a:spcPct val="100000"/>
            </a:lnSpc>
            <a:defRPr cap="all"/>
          </a:pPr>
          <a:r>
            <a:rPr lang="en-US" sz="2000" dirty="0">
              <a:solidFill>
                <a:schemeClr val="tx1"/>
              </a:solidFill>
            </a:rPr>
            <a:t>The medical decisions made for you may not be what you wanted </a:t>
          </a:r>
        </a:p>
      </dgm:t>
    </dgm:pt>
    <dgm:pt modelId="{DF120A60-BA46-4F05-9BBB-8D0C3D475A8B}" type="parTrans" cxnId="{E9A64F4F-6B18-4AA9-9CEB-FF1C899E4F6D}">
      <dgm:prSet/>
      <dgm:spPr/>
      <dgm:t>
        <a:bodyPr/>
        <a:lstStyle/>
        <a:p>
          <a:endParaRPr lang="en-US"/>
        </a:p>
      </dgm:t>
    </dgm:pt>
    <dgm:pt modelId="{4A113765-DFAB-4B50-8623-1F6BA011D1F9}" type="sibTrans" cxnId="{E9A64F4F-6B18-4AA9-9CEB-FF1C899E4F6D}">
      <dgm:prSet/>
      <dgm:spPr/>
      <dgm:t>
        <a:bodyPr/>
        <a:lstStyle/>
        <a:p>
          <a:endParaRPr lang="en-US"/>
        </a:p>
      </dgm:t>
    </dgm:pt>
    <dgm:pt modelId="{3A55E7E5-83D5-4D53-8A28-C1F2CBF19F02}" type="pres">
      <dgm:prSet presAssocID="{2C32AE0A-7FDB-49BF-997F-09FC7BBAB2FD}" presName="root" presStyleCnt="0">
        <dgm:presLayoutVars>
          <dgm:dir/>
          <dgm:resizeHandles val="exact"/>
        </dgm:presLayoutVars>
      </dgm:prSet>
      <dgm:spPr/>
    </dgm:pt>
    <dgm:pt modelId="{963D78B6-7364-4B09-9592-BD88C30D471E}" type="pres">
      <dgm:prSet presAssocID="{9AB67889-8576-4821-A69B-07AFC29EBBC0}" presName="compNode" presStyleCnt="0"/>
      <dgm:spPr/>
    </dgm:pt>
    <dgm:pt modelId="{11A76E38-BAFA-426F-BC90-D3C288374566}" type="pres">
      <dgm:prSet presAssocID="{9AB67889-8576-4821-A69B-07AFC29EBBC0}" presName="iconBgRect" presStyleLbl="bgShp" presStyleIdx="0" presStyleCnt="3"/>
      <dgm:spPr>
        <a:prstGeom prst="round2DiagRect">
          <a:avLst>
            <a:gd name="adj1" fmla="val 29727"/>
            <a:gd name="adj2" fmla="val 0"/>
          </a:avLst>
        </a:prstGeom>
      </dgm:spPr>
    </dgm:pt>
    <dgm:pt modelId="{E85D0618-EA0A-4639-985C-F1C97254DC89}" type="pres">
      <dgm:prSet presAssocID="{9AB67889-8576-4821-A69B-07AFC29EBB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0CF8305A-3B5C-487C-B296-4C16A77DD825}" type="pres">
      <dgm:prSet presAssocID="{9AB67889-8576-4821-A69B-07AFC29EBBC0}" presName="spaceRect" presStyleCnt="0"/>
      <dgm:spPr/>
    </dgm:pt>
    <dgm:pt modelId="{E3A391BB-137A-40F1-9710-2F05EF55B2EA}" type="pres">
      <dgm:prSet presAssocID="{9AB67889-8576-4821-A69B-07AFC29EBBC0}" presName="textRect" presStyleLbl="revTx" presStyleIdx="0" presStyleCnt="3">
        <dgm:presLayoutVars>
          <dgm:chMax val="1"/>
          <dgm:chPref val="1"/>
        </dgm:presLayoutVars>
      </dgm:prSet>
      <dgm:spPr/>
    </dgm:pt>
    <dgm:pt modelId="{31CEA0E9-15BE-4FDE-8BF4-4EAA15BD19E8}" type="pres">
      <dgm:prSet presAssocID="{1021B00F-B4CE-4D75-B834-86208207DCF5}" presName="sibTrans" presStyleCnt="0"/>
      <dgm:spPr/>
    </dgm:pt>
    <dgm:pt modelId="{921D8A00-C440-4D68-B932-47DEE85536D5}" type="pres">
      <dgm:prSet presAssocID="{CF9C1E9B-65C4-410B-937A-E19473F46838}" presName="compNode" presStyleCnt="0"/>
      <dgm:spPr/>
    </dgm:pt>
    <dgm:pt modelId="{891B5895-2C39-4FEF-890A-408CAAB25463}" type="pres">
      <dgm:prSet presAssocID="{CF9C1E9B-65C4-410B-937A-E19473F46838}" presName="iconBgRect" presStyleLbl="bgShp" presStyleIdx="1" presStyleCnt="3"/>
      <dgm:spPr>
        <a:prstGeom prst="round2DiagRect">
          <a:avLst>
            <a:gd name="adj1" fmla="val 29727"/>
            <a:gd name="adj2" fmla="val 0"/>
          </a:avLst>
        </a:prstGeom>
      </dgm:spPr>
    </dgm:pt>
    <dgm:pt modelId="{32E8B1E7-AB14-4587-B40C-7C51AE9CA83C}" type="pres">
      <dgm:prSet presAssocID="{CF9C1E9B-65C4-410B-937A-E19473F468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28B1474-A998-4BBC-808A-81E79D806A0F}" type="pres">
      <dgm:prSet presAssocID="{CF9C1E9B-65C4-410B-937A-E19473F46838}" presName="spaceRect" presStyleCnt="0"/>
      <dgm:spPr/>
    </dgm:pt>
    <dgm:pt modelId="{5A7EEC43-DF5E-4B9B-941F-5C02E0E3C995}" type="pres">
      <dgm:prSet presAssocID="{CF9C1E9B-65C4-410B-937A-E19473F46838}" presName="textRect" presStyleLbl="revTx" presStyleIdx="1" presStyleCnt="3">
        <dgm:presLayoutVars>
          <dgm:chMax val="1"/>
          <dgm:chPref val="1"/>
        </dgm:presLayoutVars>
      </dgm:prSet>
      <dgm:spPr/>
    </dgm:pt>
    <dgm:pt modelId="{C0997CAC-58DD-4A03-BB52-C9B53BE109ED}" type="pres">
      <dgm:prSet presAssocID="{34B40990-7C54-49C4-8A36-84A96E0C5943}" presName="sibTrans" presStyleCnt="0"/>
      <dgm:spPr/>
    </dgm:pt>
    <dgm:pt modelId="{99B87AA8-39B4-44F6-A66D-42D65515B1BD}" type="pres">
      <dgm:prSet presAssocID="{FF87BE93-CD6D-4195-81D3-3C39B6BBE58C}" presName="compNode" presStyleCnt="0"/>
      <dgm:spPr/>
    </dgm:pt>
    <dgm:pt modelId="{AB0C7280-0F3D-4205-BC63-C62E0FDCBDB3}" type="pres">
      <dgm:prSet presAssocID="{FF87BE93-CD6D-4195-81D3-3C39B6BBE58C}" presName="iconBgRect" presStyleLbl="bgShp" presStyleIdx="2" presStyleCnt="3"/>
      <dgm:spPr>
        <a:prstGeom prst="round2DiagRect">
          <a:avLst>
            <a:gd name="adj1" fmla="val 29727"/>
            <a:gd name="adj2" fmla="val 0"/>
          </a:avLst>
        </a:prstGeom>
      </dgm:spPr>
    </dgm:pt>
    <dgm:pt modelId="{75FC2E67-67C2-44D0-A678-4FED0427F758}" type="pres">
      <dgm:prSet presAssocID="{FF87BE93-CD6D-4195-81D3-3C39B6BBE5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B7454849-BD62-4BB7-8408-DDBC5A4BDC4F}" type="pres">
      <dgm:prSet presAssocID="{FF87BE93-CD6D-4195-81D3-3C39B6BBE58C}" presName="spaceRect" presStyleCnt="0"/>
      <dgm:spPr/>
    </dgm:pt>
    <dgm:pt modelId="{6D7800E2-9996-4704-9B5B-F2E274768F2B}" type="pres">
      <dgm:prSet presAssocID="{FF87BE93-CD6D-4195-81D3-3C39B6BBE58C}" presName="textRect" presStyleLbl="revTx" presStyleIdx="2" presStyleCnt="3">
        <dgm:presLayoutVars>
          <dgm:chMax val="1"/>
          <dgm:chPref val="1"/>
        </dgm:presLayoutVars>
      </dgm:prSet>
      <dgm:spPr/>
    </dgm:pt>
  </dgm:ptLst>
  <dgm:cxnLst>
    <dgm:cxn modelId="{67AEBA17-E7D0-43AD-A40F-B5DEC0B7F620}" type="presOf" srcId="{9AB67889-8576-4821-A69B-07AFC29EBBC0}" destId="{E3A391BB-137A-40F1-9710-2F05EF55B2EA}" srcOrd="0" destOrd="0" presId="urn:microsoft.com/office/officeart/2018/5/layout/IconLeafLabelList"/>
    <dgm:cxn modelId="{CF61B443-6CE8-4A27-BFBC-9254B9D98CEF}" type="presOf" srcId="{CF9C1E9B-65C4-410B-937A-E19473F46838}" destId="{5A7EEC43-DF5E-4B9B-941F-5C02E0E3C995}" srcOrd="0" destOrd="0" presId="urn:microsoft.com/office/officeart/2018/5/layout/IconLeafLabelList"/>
    <dgm:cxn modelId="{8CAE2365-F1F2-4A65-8ACA-9DE0B2743A97}" type="presOf" srcId="{2C32AE0A-7FDB-49BF-997F-09FC7BBAB2FD}" destId="{3A55E7E5-83D5-4D53-8A28-C1F2CBF19F02}" srcOrd="0" destOrd="0" presId="urn:microsoft.com/office/officeart/2018/5/layout/IconLeafLabelList"/>
    <dgm:cxn modelId="{E9A64F4F-6B18-4AA9-9CEB-FF1C899E4F6D}" srcId="{2C32AE0A-7FDB-49BF-997F-09FC7BBAB2FD}" destId="{FF87BE93-CD6D-4195-81D3-3C39B6BBE58C}" srcOrd="2" destOrd="0" parTransId="{DF120A60-BA46-4F05-9BBB-8D0C3D475A8B}" sibTransId="{4A113765-DFAB-4B50-8623-1F6BA011D1F9}"/>
    <dgm:cxn modelId="{5A55E69A-0B45-4F1F-956E-E40A62C7092B}" type="presOf" srcId="{FF87BE93-CD6D-4195-81D3-3C39B6BBE58C}" destId="{6D7800E2-9996-4704-9B5B-F2E274768F2B}" srcOrd="0" destOrd="0" presId="urn:microsoft.com/office/officeart/2018/5/layout/IconLeafLabelList"/>
    <dgm:cxn modelId="{A380D1D5-10FE-45E4-B0EB-41C002EC7049}" srcId="{2C32AE0A-7FDB-49BF-997F-09FC7BBAB2FD}" destId="{9AB67889-8576-4821-A69B-07AFC29EBBC0}" srcOrd="0" destOrd="0" parTransId="{9C231118-792A-4591-A1D3-62883D61F55C}" sibTransId="{1021B00F-B4CE-4D75-B834-86208207DCF5}"/>
    <dgm:cxn modelId="{20BA56E4-5005-488E-9665-8383FCA89134}" srcId="{2C32AE0A-7FDB-49BF-997F-09FC7BBAB2FD}" destId="{CF9C1E9B-65C4-410B-937A-E19473F46838}" srcOrd="1" destOrd="0" parTransId="{2CB946A2-C849-4B3D-93CE-730A852E0ABA}" sibTransId="{34B40990-7C54-49C4-8A36-84A96E0C5943}"/>
    <dgm:cxn modelId="{49D62902-049F-4E68-A439-24F33399BE84}" type="presParOf" srcId="{3A55E7E5-83D5-4D53-8A28-C1F2CBF19F02}" destId="{963D78B6-7364-4B09-9592-BD88C30D471E}" srcOrd="0" destOrd="0" presId="urn:microsoft.com/office/officeart/2018/5/layout/IconLeafLabelList"/>
    <dgm:cxn modelId="{9268AFCB-A9E7-42D0-99E9-9CA7B57CC95A}" type="presParOf" srcId="{963D78B6-7364-4B09-9592-BD88C30D471E}" destId="{11A76E38-BAFA-426F-BC90-D3C288374566}" srcOrd="0" destOrd="0" presId="urn:microsoft.com/office/officeart/2018/5/layout/IconLeafLabelList"/>
    <dgm:cxn modelId="{85329494-B5D0-4504-8B63-BDEF7B7AAD28}" type="presParOf" srcId="{963D78B6-7364-4B09-9592-BD88C30D471E}" destId="{E85D0618-EA0A-4639-985C-F1C97254DC89}" srcOrd="1" destOrd="0" presId="urn:microsoft.com/office/officeart/2018/5/layout/IconLeafLabelList"/>
    <dgm:cxn modelId="{3925A163-D85A-44E9-9B23-A651CE7260AC}" type="presParOf" srcId="{963D78B6-7364-4B09-9592-BD88C30D471E}" destId="{0CF8305A-3B5C-487C-B296-4C16A77DD825}" srcOrd="2" destOrd="0" presId="urn:microsoft.com/office/officeart/2018/5/layout/IconLeafLabelList"/>
    <dgm:cxn modelId="{FC6BFB72-05BB-44F9-891D-6D8B615D6ECA}" type="presParOf" srcId="{963D78B6-7364-4B09-9592-BD88C30D471E}" destId="{E3A391BB-137A-40F1-9710-2F05EF55B2EA}" srcOrd="3" destOrd="0" presId="urn:microsoft.com/office/officeart/2018/5/layout/IconLeafLabelList"/>
    <dgm:cxn modelId="{531155CE-F205-4112-995F-5B5BEAE65587}" type="presParOf" srcId="{3A55E7E5-83D5-4D53-8A28-C1F2CBF19F02}" destId="{31CEA0E9-15BE-4FDE-8BF4-4EAA15BD19E8}" srcOrd="1" destOrd="0" presId="urn:microsoft.com/office/officeart/2018/5/layout/IconLeafLabelList"/>
    <dgm:cxn modelId="{AFA44F10-204B-43E6-8268-64156744B532}" type="presParOf" srcId="{3A55E7E5-83D5-4D53-8A28-C1F2CBF19F02}" destId="{921D8A00-C440-4D68-B932-47DEE85536D5}" srcOrd="2" destOrd="0" presId="urn:microsoft.com/office/officeart/2018/5/layout/IconLeafLabelList"/>
    <dgm:cxn modelId="{192FD144-4624-4431-BF63-03DFFD5043A0}" type="presParOf" srcId="{921D8A00-C440-4D68-B932-47DEE85536D5}" destId="{891B5895-2C39-4FEF-890A-408CAAB25463}" srcOrd="0" destOrd="0" presId="urn:microsoft.com/office/officeart/2018/5/layout/IconLeafLabelList"/>
    <dgm:cxn modelId="{01A50896-6AF0-47D6-8F36-1C7976CEAE8D}" type="presParOf" srcId="{921D8A00-C440-4D68-B932-47DEE85536D5}" destId="{32E8B1E7-AB14-4587-B40C-7C51AE9CA83C}" srcOrd="1" destOrd="0" presId="urn:microsoft.com/office/officeart/2018/5/layout/IconLeafLabelList"/>
    <dgm:cxn modelId="{9865E754-AE3E-4096-B1CE-07BF965A8F8F}" type="presParOf" srcId="{921D8A00-C440-4D68-B932-47DEE85536D5}" destId="{028B1474-A998-4BBC-808A-81E79D806A0F}" srcOrd="2" destOrd="0" presId="urn:microsoft.com/office/officeart/2018/5/layout/IconLeafLabelList"/>
    <dgm:cxn modelId="{0DADB14B-F0D3-400F-9EA7-445D606B33CA}" type="presParOf" srcId="{921D8A00-C440-4D68-B932-47DEE85536D5}" destId="{5A7EEC43-DF5E-4B9B-941F-5C02E0E3C995}" srcOrd="3" destOrd="0" presId="urn:microsoft.com/office/officeart/2018/5/layout/IconLeafLabelList"/>
    <dgm:cxn modelId="{DD2AB609-1663-4B03-AA2C-6CDEA7A69A8B}" type="presParOf" srcId="{3A55E7E5-83D5-4D53-8A28-C1F2CBF19F02}" destId="{C0997CAC-58DD-4A03-BB52-C9B53BE109ED}" srcOrd="3" destOrd="0" presId="urn:microsoft.com/office/officeart/2018/5/layout/IconLeafLabelList"/>
    <dgm:cxn modelId="{5EEF37B0-28E2-4988-AA1D-A6E92309E488}" type="presParOf" srcId="{3A55E7E5-83D5-4D53-8A28-C1F2CBF19F02}" destId="{99B87AA8-39B4-44F6-A66D-42D65515B1BD}" srcOrd="4" destOrd="0" presId="urn:microsoft.com/office/officeart/2018/5/layout/IconLeafLabelList"/>
    <dgm:cxn modelId="{D1AD0BF6-8CD3-4C79-8374-BFD4160DC973}" type="presParOf" srcId="{99B87AA8-39B4-44F6-A66D-42D65515B1BD}" destId="{AB0C7280-0F3D-4205-BC63-C62E0FDCBDB3}" srcOrd="0" destOrd="0" presId="urn:microsoft.com/office/officeart/2018/5/layout/IconLeafLabelList"/>
    <dgm:cxn modelId="{632390E5-A9B8-4E75-A457-CFFBF02D0C01}" type="presParOf" srcId="{99B87AA8-39B4-44F6-A66D-42D65515B1BD}" destId="{75FC2E67-67C2-44D0-A678-4FED0427F758}" srcOrd="1" destOrd="0" presId="urn:microsoft.com/office/officeart/2018/5/layout/IconLeafLabelList"/>
    <dgm:cxn modelId="{1EEC8059-11CE-4BB1-AF5D-ECEE09534360}" type="presParOf" srcId="{99B87AA8-39B4-44F6-A66D-42D65515B1BD}" destId="{B7454849-BD62-4BB7-8408-DDBC5A4BDC4F}" srcOrd="2" destOrd="0" presId="urn:microsoft.com/office/officeart/2018/5/layout/IconLeafLabelList"/>
    <dgm:cxn modelId="{FA688D01-34DE-4526-9204-783D2E8DCAAE}" type="presParOf" srcId="{99B87AA8-39B4-44F6-A66D-42D65515B1BD}" destId="{6D7800E2-9996-4704-9B5B-F2E274768F2B}"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2B6B7-0AD1-4342-9E9F-F68EC53DE4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5F34964-46AA-4A79-A7D1-D774A0515D07}">
      <dgm:prSet/>
      <dgm:spPr/>
      <dgm:t>
        <a:bodyPr/>
        <a:lstStyle/>
        <a:p>
          <a:r>
            <a:rPr lang="en-US"/>
            <a:t>Click </a:t>
          </a:r>
          <a:r>
            <a:rPr lang="en-US">
              <a:hlinkClick xmlns:r="http://schemas.openxmlformats.org/officeDocument/2006/relationships" r:id="rId1"/>
            </a:rPr>
            <a:t>HERE</a:t>
          </a:r>
          <a:r>
            <a:rPr lang="en-US"/>
            <a:t> to go to the Wisconsin Department of Health Services website and print</a:t>
          </a:r>
        </a:p>
      </dgm:t>
    </dgm:pt>
    <dgm:pt modelId="{88A0DE2F-9F10-4880-9163-308CDC67748C}" type="parTrans" cxnId="{27462C0C-F48D-4A73-B0FA-6B49940C1CAD}">
      <dgm:prSet/>
      <dgm:spPr/>
      <dgm:t>
        <a:bodyPr/>
        <a:lstStyle/>
        <a:p>
          <a:endParaRPr lang="en-US"/>
        </a:p>
      </dgm:t>
    </dgm:pt>
    <dgm:pt modelId="{C90F44A4-AE3E-4E05-B8B0-23B080AF0E9B}" type="sibTrans" cxnId="{27462C0C-F48D-4A73-B0FA-6B49940C1CAD}">
      <dgm:prSet/>
      <dgm:spPr/>
      <dgm:t>
        <a:bodyPr/>
        <a:lstStyle/>
        <a:p>
          <a:endParaRPr lang="en-US"/>
        </a:p>
      </dgm:t>
    </dgm:pt>
    <dgm:pt modelId="{37E1FA22-31E1-4DB8-B9A5-DED5EAFF7CBB}">
      <dgm:prSet/>
      <dgm:spPr/>
      <dgm:t>
        <a:bodyPr/>
        <a:lstStyle/>
        <a:p>
          <a:r>
            <a:rPr lang="en-US" dirty="0"/>
            <a:t>Click </a:t>
          </a:r>
          <a:r>
            <a:rPr lang="en-US" dirty="0">
              <a:hlinkClick xmlns:r="http://schemas.openxmlformats.org/officeDocument/2006/relationships" r:id="rId2"/>
            </a:rPr>
            <a:t>HERE</a:t>
          </a:r>
          <a:r>
            <a:rPr lang="en-US" dirty="0"/>
            <a:t> to print from Honoring Choices</a:t>
          </a:r>
        </a:p>
      </dgm:t>
    </dgm:pt>
    <dgm:pt modelId="{19624D2F-EE67-4E82-84D5-6352B0AC2358}" type="parTrans" cxnId="{F7949BDD-3A2E-4C32-8017-9E2B459D67C1}">
      <dgm:prSet/>
      <dgm:spPr/>
      <dgm:t>
        <a:bodyPr/>
        <a:lstStyle/>
        <a:p>
          <a:endParaRPr lang="en-US"/>
        </a:p>
      </dgm:t>
    </dgm:pt>
    <dgm:pt modelId="{1A8EF089-FE25-489B-8FEC-3F6FD21A9C7A}" type="sibTrans" cxnId="{F7949BDD-3A2E-4C32-8017-9E2B459D67C1}">
      <dgm:prSet/>
      <dgm:spPr/>
      <dgm:t>
        <a:bodyPr/>
        <a:lstStyle/>
        <a:p>
          <a:endParaRPr lang="en-US"/>
        </a:p>
      </dgm:t>
    </dgm:pt>
    <dgm:pt modelId="{0FF80B18-086F-4E2F-B3BA-8D19F1E4417C}">
      <dgm:prSet/>
      <dgm:spPr/>
      <dgm:t>
        <a:bodyPr/>
        <a:lstStyle/>
        <a:p>
          <a:r>
            <a:rPr lang="en-US"/>
            <a:t>Some employers have these forms readily available for their employees</a:t>
          </a:r>
        </a:p>
      </dgm:t>
    </dgm:pt>
    <dgm:pt modelId="{F07ECD57-6A33-4FC4-BC8A-2E7656FA6C44}" type="parTrans" cxnId="{13DF8ABC-00BC-4DF8-9488-EC59156C5A31}">
      <dgm:prSet/>
      <dgm:spPr/>
      <dgm:t>
        <a:bodyPr/>
        <a:lstStyle/>
        <a:p>
          <a:endParaRPr lang="en-US"/>
        </a:p>
      </dgm:t>
    </dgm:pt>
    <dgm:pt modelId="{F8432311-8F89-46FD-8639-3EF5EDCCCDCF}" type="sibTrans" cxnId="{13DF8ABC-00BC-4DF8-9488-EC59156C5A31}">
      <dgm:prSet/>
      <dgm:spPr/>
      <dgm:t>
        <a:bodyPr/>
        <a:lstStyle/>
        <a:p>
          <a:endParaRPr lang="en-US"/>
        </a:p>
      </dgm:t>
    </dgm:pt>
    <dgm:pt modelId="{4BF3AEB0-9C6A-44C3-9050-8E7A976F3536}">
      <dgm:prSet/>
      <dgm:spPr/>
      <dgm:t>
        <a:bodyPr/>
        <a:lstStyle/>
        <a:p>
          <a:r>
            <a:rPr lang="en-US" dirty="0"/>
            <a:t>You can pick up a form during a clinic visit</a:t>
          </a:r>
        </a:p>
      </dgm:t>
    </dgm:pt>
    <dgm:pt modelId="{C7CE9620-E459-456C-A8F3-784878395EE5}" type="parTrans" cxnId="{8F7F07B2-7DCB-4BE0-8B4D-6169B09CA6D5}">
      <dgm:prSet/>
      <dgm:spPr/>
      <dgm:t>
        <a:bodyPr/>
        <a:lstStyle/>
        <a:p>
          <a:endParaRPr lang="en-US"/>
        </a:p>
      </dgm:t>
    </dgm:pt>
    <dgm:pt modelId="{141B8B9D-1107-4F1F-9885-05AC616DF6AD}" type="sibTrans" cxnId="{8F7F07B2-7DCB-4BE0-8B4D-6169B09CA6D5}">
      <dgm:prSet/>
      <dgm:spPr/>
      <dgm:t>
        <a:bodyPr/>
        <a:lstStyle/>
        <a:p>
          <a:endParaRPr lang="en-US"/>
        </a:p>
      </dgm:t>
    </dgm:pt>
    <dgm:pt modelId="{FBA03D80-2827-45C1-8B6E-4B4B475AC968}" type="pres">
      <dgm:prSet presAssocID="{2622B6B7-0AD1-4342-9E9F-F68EC53DE462}" presName="linear" presStyleCnt="0">
        <dgm:presLayoutVars>
          <dgm:animLvl val="lvl"/>
          <dgm:resizeHandles val="exact"/>
        </dgm:presLayoutVars>
      </dgm:prSet>
      <dgm:spPr/>
    </dgm:pt>
    <dgm:pt modelId="{DB49911A-B83C-41A8-9AF4-41573D34CC5E}" type="pres">
      <dgm:prSet presAssocID="{B5F34964-46AA-4A79-A7D1-D774A0515D07}" presName="parentText" presStyleLbl="node1" presStyleIdx="0" presStyleCnt="4">
        <dgm:presLayoutVars>
          <dgm:chMax val="0"/>
          <dgm:bulletEnabled val="1"/>
        </dgm:presLayoutVars>
      </dgm:prSet>
      <dgm:spPr/>
    </dgm:pt>
    <dgm:pt modelId="{4E4C3670-4780-4BFB-8DAB-9025FEAC9E9F}" type="pres">
      <dgm:prSet presAssocID="{C90F44A4-AE3E-4E05-B8B0-23B080AF0E9B}" presName="spacer" presStyleCnt="0"/>
      <dgm:spPr/>
    </dgm:pt>
    <dgm:pt modelId="{DED730B2-FA71-447E-9B55-AC643DFA96F8}" type="pres">
      <dgm:prSet presAssocID="{37E1FA22-31E1-4DB8-B9A5-DED5EAFF7CBB}" presName="parentText" presStyleLbl="node1" presStyleIdx="1" presStyleCnt="4">
        <dgm:presLayoutVars>
          <dgm:chMax val="0"/>
          <dgm:bulletEnabled val="1"/>
        </dgm:presLayoutVars>
      </dgm:prSet>
      <dgm:spPr/>
    </dgm:pt>
    <dgm:pt modelId="{FBC9001E-D3EE-4441-9784-F37D583132BF}" type="pres">
      <dgm:prSet presAssocID="{1A8EF089-FE25-489B-8FEC-3F6FD21A9C7A}" presName="spacer" presStyleCnt="0"/>
      <dgm:spPr/>
    </dgm:pt>
    <dgm:pt modelId="{DE0E2C36-E5C8-43BA-B0B7-7CB0763D0584}" type="pres">
      <dgm:prSet presAssocID="{0FF80B18-086F-4E2F-B3BA-8D19F1E4417C}" presName="parentText" presStyleLbl="node1" presStyleIdx="2" presStyleCnt="4">
        <dgm:presLayoutVars>
          <dgm:chMax val="0"/>
          <dgm:bulletEnabled val="1"/>
        </dgm:presLayoutVars>
      </dgm:prSet>
      <dgm:spPr/>
    </dgm:pt>
    <dgm:pt modelId="{B39F2554-73B0-4952-A03B-4440FE3C0F58}" type="pres">
      <dgm:prSet presAssocID="{F8432311-8F89-46FD-8639-3EF5EDCCCDCF}" presName="spacer" presStyleCnt="0"/>
      <dgm:spPr/>
    </dgm:pt>
    <dgm:pt modelId="{E0D8DEF7-6F90-4C74-9738-C40649BBBE40}" type="pres">
      <dgm:prSet presAssocID="{4BF3AEB0-9C6A-44C3-9050-8E7A976F3536}" presName="parentText" presStyleLbl="node1" presStyleIdx="3" presStyleCnt="4">
        <dgm:presLayoutVars>
          <dgm:chMax val="0"/>
          <dgm:bulletEnabled val="1"/>
        </dgm:presLayoutVars>
      </dgm:prSet>
      <dgm:spPr/>
    </dgm:pt>
  </dgm:ptLst>
  <dgm:cxnLst>
    <dgm:cxn modelId="{27462C0C-F48D-4A73-B0FA-6B49940C1CAD}" srcId="{2622B6B7-0AD1-4342-9E9F-F68EC53DE462}" destId="{B5F34964-46AA-4A79-A7D1-D774A0515D07}" srcOrd="0" destOrd="0" parTransId="{88A0DE2F-9F10-4880-9163-308CDC67748C}" sibTransId="{C90F44A4-AE3E-4E05-B8B0-23B080AF0E9B}"/>
    <dgm:cxn modelId="{8E72931C-E871-4918-BCE4-197014F028D0}" type="presOf" srcId="{37E1FA22-31E1-4DB8-B9A5-DED5EAFF7CBB}" destId="{DED730B2-FA71-447E-9B55-AC643DFA96F8}" srcOrd="0" destOrd="0" presId="urn:microsoft.com/office/officeart/2005/8/layout/vList2"/>
    <dgm:cxn modelId="{ACCD199D-4351-45E2-AD99-1398A57F82D0}" type="presOf" srcId="{B5F34964-46AA-4A79-A7D1-D774A0515D07}" destId="{DB49911A-B83C-41A8-9AF4-41573D34CC5E}" srcOrd="0" destOrd="0" presId="urn:microsoft.com/office/officeart/2005/8/layout/vList2"/>
    <dgm:cxn modelId="{D444429D-CF09-45FB-8174-66C99B0EB31D}" type="presOf" srcId="{0FF80B18-086F-4E2F-B3BA-8D19F1E4417C}" destId="{DE0E2C36-E5C8-43BA-B0B7-7CB0763D0584}" srcOrd="0" destOrd="0" presId="urn:microsoft.com/office/officeart/2005/8/layout/vList2"/>
    <dgm:cxn modelId="{8F7F07B2-7DCB-4BE0-8B4D-6169B09CA6D5}" srcId="{2622B6B7-0AD1-4342-9E9F-F68EC53DE462}" destId="{4BF3AEB0-9C6A-44C3-9050-8E7A976F3536}" srcOrd="3" destOrd="0" parTransId="{C7CE9620-E459-456C-A8F3-784878395EE5}" sibTransId="{141B8B9D-1107-4F1F-9885-05AC616DF6AD}"/>
    <dgm:cxn modelId="{13DF8ABC-00BC-4DF8-9488-EC59156C5A31}" srcId="{2622B6B7-0AD1-4342-9E9F-F68EC53DE462}" destId="{0FF80B18-086F-4E2F-B3BA-8D19F1E4417C}" srcOrd="2" destOrd="0" parTransId="{F07ECD57-6A33-4FC4-BC8A-2E7656FA6C44}" sibTransId="{F8432311-8F89-46FD-8639-3EF5EDCCCDCF}"/>
    <dgm:cxn modelId="{4EB77AD7-2D06-4F28-9314-AFC2B3DE7901}" type="presOf" srcId="{2622B6B7-0AD1-4342-9E9F-F68EC53DE462}" destId="{FBA03D80-2827-45C1-8B6E-4B4B475AC968}" srcOrd="0" destOrd="0" presId="urn:microsoft.com/office/officeart/2005/8/layout/vList2"/>
    <dgm:cxn modelId="{4CE864DB-D135-4D4E-A250-9E8EDF78CE1F}" type="presOf" srcId="{4BF3AEB0-9C6A-44C3-9050-8E7A976F3536}" destId="{E0D8DEF7-6F90-4C74-9738-C40649BBBE40}" srcOrd="0" destOrd="0" presId="urn:microsoft.com/office/officeart/2005/8/layout/vList2"/>
    <dgm:cxn modelId="{F7949BDD-3A2E-4C32-8017-9E2B459D67C1}" srcId="{2622B6B7-0AD1-4342-9E9F-F68EC53DE462}" destId="{37E1FA22-31E1-4DB8-B9A5-DED5EAFF7CBB}" srcOrd="1" destOrd="0" parTransId="{19624D2F-EE67-4E82-84D5-6352B0AC2358}" sibTransId="{1A8EF089-FE25-489B-8FEC-3F6FD21A9C7A}"/>
    <dgm:cxn modelId="{B5001005-50DF-4795-8F82-423797B660F1}" type="presParOf" srcId="{FBA03D80-2827-45C1-8B6E-4B4B475AC968}" destId="{DB49911A-B83C-41A8-9AF4-41573D34CC5E}" srcOrd="0" destOrd="0" presId="urn:microsoft.com/office/officeart/2005/8/layout/vList2"/>
    <dgm:cxn modelId="{63E08948-8532-4DD6-8E8B-F82883D5BE3E}" type="presParOf" srcId="{FBA03D80-2827-45C1-8B6E-4B4B475AC968}" destId="{4E4C3670-4780-4BFB-8DAB-9025FEAC9E9F}" srcOrd="1" destOrd="0" presId="urn:microsoft.com/office/officeart/2005/8/layout/vList2"/>
    <dgm:cxn modelId="{B6A05563-AF88-4098-9049-129BC7FF8E2C}" type="presParOf" srcId="{FBA03D80-2827-45C1-8B6E-4B4B475AC968}" destId="{DED730B2-FA71-447E-9B55-AC643DFA96F8}" srcOrd="2" destOrd="0" presId="urn:microsoft.com/office/officeart/2005/8/layout/vList2"/>
    <dgm:cxn modelId="{B79AEAA7-E129-4AF9-BCD5-73FF7F615CF9}" type="presParOf" srcId="{FBA03D80-2827-45C1-8B6E-4B4B475AC968}" destId="{FBC9001E-D3EE-4441-9784-F37D583132BF}" srcOrd="3" destOrd="0" presId="urn:microsoft.com/office/officeart/2005/8/layout/vList2"/>
    <dgm:cxn modelId="{C80ECA3F-67E6-48E5-BDF2-CDDB2463A066}" type="presParOf" srcId="{FBA03D80-2827-45C1-8B6E-4B4B475AC968}" destId="{DE0E2C36-E5C8-43BA-B0B7-7CB0763D0584}" srcOrd="4" destOrd="0" presId="urn:microsoft.com/office/officeart/2005/8/layout/vList2"/>
    <dgm:cxn modelId="{95E8FF1F-C022-4DC8-ABBF-2E8CA02FC2F5}" type="presParOf" srcId="{FBA03D80-2827-45C1-8B6E-4B4B475AC968}" destId="{B39F2554-73B0-4952-A03B-4440FE3C0F58}" srcOrd="5" destOrd="0" presId="urn:microsoft.com/office/officeart/2005/8/layout/vList2"/>
    <dgm:cxn modelId="{36846837-FB4B-420A-BE63-7BACD9D62778}" type="presParOf" srcId="{FBA03D80-2827-45C1-8B6E-4B4B475AC968}" destId="{E0D8DEF7-6F90-4C74-9738-C40649BBBE4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0E21CA-5574-4BAC-9648-296FAF29D6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5934FD-C118-4788-A902-BE635E5EC177}">
      <dgm:prSet/>
      <dgm:spPr/>
      <dgm:t>
        <a:bodyPr/>
        <a:lstStyle/>
        <a:p>
          <a:r>
            <a:rPr lang="en-US" dirty="0"/>
            <a:t>Creation of POA for Healthcare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D78F947-A83A-4C42-ADE2-F42DAF418112}" type="parTrans" cxnId="{DD8299B8-D0C5-4E6F-A7F9-659878A9B9EB}">
      <dgm:prSet/>
      <dgm:spPr/>
      <dgm:t>
        <a:bodyPr/>
        <a:lstStyle/>
        <a:p>
          <a:endParaRPr lang="en-US"/>
        </a:p>
      </dgm:t>
    </dgm:pt>
    <dgm:pt modelId="{391BFF14-2864-4ED1-8A8E-A566E5BC62BF}" type="sibTrans" cxnId="{DD8299B8-D0C5-4E6F-A7F9-659878A9B9EB}">
      <dgm:prSet/>
      <dgm:spPr/>
      <dgm:t>
        <a:bodyPr/>
        <a:lstStyle/>
        <a:p>
          <a:endParaRPr lang="en-US"/>
        </a:p>
      </dgm:t>
    </dgm:pt>
    <dgm:pt modelId="{F77FD7B0-C4EA-4FA0-9B7B-28A9C2A5408D}">
      <dgm:prSet/>
      <dgm:spPr/>
      <dgm:t>
        <a:bodyPr/>
        <a:lstStyle/>
        <a:p>
          <a:r>
            <a:rPr lang="en-US"/>
            <a:t>Designation of Healthcare Agent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54FEBFA-57D4-4903-9857-6F61DF838512}" type="parTrans" cxnId="{4D49AE79-0903-41BF-925D-2C1748B5D1E5}">
      <dgm:prSet/>
      <dgm:spPr/>
      <dgm:t>
        <a:bodyPr/>
        <a:lstStyle/>
        <a:p>
          <a:endParaRPr lang="en-US"/>
        </a:p>
      </dgm:t>
    </dgm:pt>
    <dgm:pt modelId="{6DA8E7AE-2A71-4643-BE14-5F340F558D77}" type="sibTrans" cxnId="{4D49AE79-0903-41BF-925D-2C1748B5D1E5}">
      <dgm:prSet/>
      <dgm:spPr/>
      <dgm:t>
        <a:bodyPr/>
        <a:lstStyle/>
        <a:p>
          <a:endParaRPr lang="en-US"/>
        </a:p>
      </dgm:t>
    </dgm:pt>
    <dgm:pt modelId="{C064C5F4-606E-472F-951A-DE970A1AE62B}">
      <dgm:prSet/>
      <dgm:spPr/>
      <dgm:t>
        <a:bodyPr/>
        <a:lstStyle/>
        <a:p>
          <a:r>
            <a:rPr lang="en-US"/>
            <a:t>Admission to Nursing Home or Community-Base Residential Facility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050FF7E-DAC2-4CD2-9DCE-CD5E0935AF64}" type="parTrans" cxnId="{708EB277-294A-4D6A-AAD7-B886124AC000}">
      <dgm:prSet/>
      <dgm:spPr/>
      <dgm:t>
        <a:bodyPr/>
        <a:lstStyle/>
        <a:p>
          <a:endParaRPr lang="en-US"/>
        </a:p>
      </dgm:t>
    </dgm:pt>
    <dgm:pt modelId="{A540C405-4FCB-479C-B6BE-26561C8D46D6}" type="sibTrans" cxnId="{708EB277-294A-4D6A-AAD7-B886124AC000}">
      <dgm:prSet/>
      <dgm:spPr/>
      <dgm:t>
        <a:bodyPr/>
        <a:lstStyle/>
        <a:p>
          <a:endParaRPr lang="en-US"/>
        </a:p>
      </dgm:t>
    </dgm:pt>
    <dgm:pt modelId="{02E3D94A-31C2-4126-B6A3-B43910D87962}">
      <dgm:prSet/>
      <dgm:spPr/>
      <dgm:t>
        <a:bodyPr/>
        <a:lstStyle/>
        <a:p>
          <a:r>
            <a:rPr lang="en-US"/>
            <a:t>Provision of Feeding Tube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2E8C40F-28B6-45FE-9E23-4383277EBFA3}" type="parTrans" cxnId="{2C75970A-D40B-4537-A57E-924D9CCC5074}">
      <dgm:prSet/>
      <dgm:spPr/>
      <dgm:t>
        <a:bodyPr/>
        <a:lstStyle/>
        <a:p>
          <a:endParaRPr lang="en-US"/>
        </a:p>
      </dgm:t>
    </dgm:pt>
    <dgm:pt modelId="{EB3A7535-6FF3-48A9-93A4-005E4682CD27}" type="sibTrans" cxnId="{2C75970A-D40B-4537-A57E-924D9CCC5074}">
      <dgm:prSet/>
      <dgm:spPr/>
      <dgm:t>
        <a:bodyPr/>
        <a:lstStyle/>
        <a:p>
          <a:endParaRPr lang="en-US"/>
        </a:p>
      </dgm:t>
    </dgm:pt>
    <dgm:pt modelId="{2D71BAAB-A9D8-4599-9CDB-88BBF698452B}">
      <dgm:prSet/>
      <dgm:spPr/>
      <dgm:t>
        <a:bodyPr/>
        <a:lstStyle/>
        <a:p>
          <a:r>
            <a:rPr lang="en-US"/>
            <a:t>Healthcare Decisions for Pregnant Women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0840D22-F7CF-4CFB-8932-1E66E42F9413}" type="parTrans" cxnId="{C1A27E2C-C9E1-4554-AFBC-EE229165B2EE}">
      <dgm:prSet/>
      <dgm:spPr/>
      <dgm:t>
        <a:bodyPr/>
        <a:lstStyle/>
        <a:p>
          <a:endParaRPr lang="en-US"/>
        </a:p>
      </dgm:t>
    </dgm:pt>
    <dgm:pt modelId="{C638671F-F9C0-45BD-90E5-F1A8CF9F22AE}" type="sibTrans" cxnId="{C1A27E2C-C9E1-4554-AFBC-EE229165B2EE}">
      <dgm:prSet/>
      <dgm:spPr/>
      <dgm:t>
        <a:bodyPr/>
        <a:lstStyle/>
        <a:p>
          <a:endParaRPr lang="en-US"/>
        </a:p>
      </dgm:t>
    </dgm:pt>
    <dgm:pt modelId="{38EB169F-6305-45E3-9E3E-11903B927AF4}">
      <dgm:prSet/>
      <dgm:spPr/>
      <dgm:t>
        <a:bodyPr/>
        <a:lstStyle/>
        <a:p>
          <a:r>
            <a:rPr lang="en-US"/>
            <a:t>Statement of Desires, Special Provisions, or Limitations</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833A3DE3-0244-4F97-AD46-07FBC470911B}" type="parTrans" cxnId="{BBAF0AF3-1010-453E-A2DC-2DC276FBB766}">
      <dgm:prSet/>
      <dgm:spPr/>
      <dgm:t>
        <a:bodyPr/>
        <a:lstStyle/>
        <a:p>
          <a:endParaRPr lang="en-US"/>
        </a:p>
      </dgm:t>
    </dgm:pt>
    <dgm:pt modelId="{D1B4E5C4-A600-4EA4-8D80-F2A5E87601AB}" type="sibTrans" cxnId="{BBAF0AF3-1010-453E-A2DC-2DC276FBB766}">
      <dgm:prSet/>
      <dgm:spPr/>
      <dgm:t>
        <a:bodyPr/>
        <a:lstStyle/>
        <a:p>
          <a:endParaRPr lang="en-US"/>
        </a:p>
      </dgm:t>
    </dgm:pt>
    <dgm:pt modelId="{C6164478-FF55-4619-993F-B158774B8F2D}">
      <dgm:prSet/>
      <dgm:spPr/>
      <dgm:t>
        <a:bodyPr/>
        <a:lstStyle/>
        <a:p>
          <a:r>
            <a:rPr lang="en-US"/>
            <a:t>Signature of Principal </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A381612B-3EDB-4D1B-85AF-555FC92B967B}" type="parTrans" cxnId="{791E4BE2-96D1-47A4-A643-4D53708D32A6}">
      <dgm:prSet/>
      <dgm:spPr/>
      <dgm:t>
        <a:bodyPr/>
        <a:lstStyle/>
        <a:p>
          <a:endParaRPr lang="en-US"/>
        </a:p>
      </dgm:t>
    </dgm:pt>
    <dgm:pt modelId="{04621D82-5189-4592-9648-D01C36CE2324}" type="sibTrans" cxnId="{791E4BE2-96D1-47A4-A643-4D53708D32A6}">
      <dgm:prSet/>
      <dgm:spPr/>
      <dgm:t>
        <a:bodyPr/>
        <a:lstStyle/>
        <a:p>
          <a:endParaRPr lang="en-US"/>
        </a:p>
      </dgm:t>
    </dgm:pt>
    <dgm:pt modelId="{9411D3E3-1C7F-4F11-A154-5B504826ED66}">
      <dgm:prSet/>
      <dgm:spPr/>
      <dgm:t>
        <a:bodyPr/>
        <a:lstStyle/>
        <a:p>
          <a:r>
            <a:rPr lang="en-US"/>
            <a:t>Statement of Witnesses</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9DFD6156-6C13-423E-B39A-CE736A3ED297}" type="parTrans" cxnId="{CA9B5F0E-5761-428D-B5D3-E0A324D5870B}">
      <dgm:prSet/>
      <dgm:spPr/>
      <dgm:t>
        <a:bodyPr/>
        <a:lstStyle/>
        <a:p>
          <a:endParaRPr lang="en-US"/>
        </a:p>
      </dgm:t>
    </dgm:pt>
    <dgm:pt modelId="{E88BAEDE-BCF1-4BAE-B47C-1E9ABDC69312}" type="sibTrans" cxnId="{CA9B5F0E-5761-428D-B5D3-E0A324D5870B}">
      <dgm:prSet/>
      <dgm:spPr/>
      <dgm:t>
        <a:bodyPr/>
        <a:lstStyle/>
        <a:p>
          <a:endParaRPr lang="en-US"/>
        </a:p>
      </dgm:t>
    </dgm:pt>
    <dgm:pt modelId="{45F2B4E0-71CF-4B5C-8165-C9F0976148AF}">
      <dgm:prSet/>
      <dgm:spPr/>
      <dgm:t>
        <a:bodyPr/>
        <a:lstStyle/>
        <a:p>
          <a:r>
            <a:rPr lang="en-US"/>
            <a:t>Statement of Healthcare Agent and Alternate Health Care Agent</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7FAC6256-D706-4447-8349-DB7A5C4A3343}" type="parTrans" cxnId="{C4462E73-FCE2-4026-A543-866CA5689C61}">
      <dgm:prSet/>
      <dgm:spPr/>
      <dgm:t>
        <a:bodyPr/>
        <a:lstStyle/>
        <a:p>
          <a:endParaRPr lang="en-US"/>
        </a:p>
      </dgm:t>
    </dgm:pt>
    <dgm:pt modelId="{FC8757FC-1291-49AB-A8EA-92B9000245BF}" type="sibTrans" cxnId="{C4462E73-FCE2-4026-A543-866CA5689C61}">
      <dgm:prSet/>
      <dgm:spPr/>
      <dgm:t>
        <a:bodyPr/>
        <a:lstStyle/>
        <a:p>
          <a:endParaRPr lang="en-US"/>
        </a:p>
      </dgm:t>
    </dgm:pt>
    <dgm:pt modelId="{A894C2AD-24D4-4570-8D52-DF186BE5C6AC}">
      <dgm:prSet/>
      <dgm:spPr/>
      <dgm:t>
        <a:bodyPr/>
        <a:lstStyle/>
        <a:p>
          <a:r>
            <a:rPr lang="en-US" dirty="0"/>
            <a:t>Anatomical Gifts (optional)</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31798B79-5DF7-468F-AB0E-393E0E5D854E}" type="parTrans" cxnId="{79AB1357-5332-4C7D-9955-E0807048B401}">
      <dgm:prSet/>
      <dgm:spPr/>
      <dgm:t>
        <a:bodyPr/>
        <a:lstStyle/>
        <a:p>
          <a:endParaRPr lang="en-US"/>
        </a:p>
      </dgm:t>
    </dgm:pt>
    <dgm:pt modelId="{B2F0F4AB-D491-4649-A484-0C3D747A61F2}" type="sibTrans" cxnId="{79AB1357-5332-4C7D-9955-E0807048B401}">
      <dgm:prSet/>
      <dgm:spPr/>
      <dgm:t>
        <a:bodyPr/>
        <a:lstStyle/>
        <a:p>
          <a:endParaRPr lang="en-US"/>
        </a:p>
      </dgm:t>
    </dgm:pt>
    <dgm:pt modelId="{A6AEB72B-4CB9-4C36-AE54-B059873EAD24}">
      <dgm:prSet phldr="0"/>
      <dgm:spPr/>
      <dgm:t>
        <a:bodyPr/>
        <a:lstStyle/>
        <a:p>
          <a:r>
            <a:rPr lang="en-US" dirty="0">
              <a:latin typeface="+mn-lt"/>
            </a:rPr>
            <a:t>Final Signature</a:t>
          </a: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6BB5B8AA-9417-41BD-99D5-FF5C5971B0A7}" type="parTrans" cxnId="{23CBD431-2CBB-49B6-8F7E-D18B78231859}">
      <dgm:prSet/>
      <dgm:spPr/>
      <dgm:t>
        <a:bodyPr/>
        <a:lstStyle/>
        <a:p>
          <a:endParaRPr lang="en-US"/>
        </a:p>
      </dgm:t>
    </dgm:pt>
    <dgm:pt modelId="{D8BFDA63-A6C7-4CF5-8552-AD1B2DCB22FD}" type="sibTrans" cxnId="{23CBD431-2CBB-49B6-8F7E-D18B78231859}">
      <dgm:prSet/>
      <dgm:spPr/>
      <dgm:t>
        <a:bodyPr/>
        <a:lstStyle/>
        <a:p>
          <a:endParaRPr lang="en-US"/>
        </a:p>
      </dgm:t>
    </dgm:pt>
    <dgm:pt modelId="{A7B92247-09F7-45E3-A1A0-0A186AA016C8}">
      <dgm:prSet phldr="0"/>
      <dgm:spPr/>
      <dgm:t>
        <a:bodyPr/>
        <a:lstStyle/>
        <a:p>
          <a:r>
            <a:rPr lang="en-US" dirty="0">
              <a:latin typeface="+mn-lt"/>
            </a:rPr>
            <a:t>Take me through each one individually </a:t>
          </a: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B60D42B1-B949-450D-A49F-CFF571BE4E8C}" type="parTrans" cxnId="{2B394CDD-F2F0-4002-8ABF-14EA19C84441}">
      <dgm:prSet/>
      <dgm:spPr/>
      <dgm:t>
        <a:bodyPr/>
        <a:lstStyle/>
        <a:p>
          <a:endParaRPr lang="en-US"/>
        </a:p>
      </dgm:t>
    </dgm:pt>
    <dgm:pt modelId="{9DE51EB1-2185-4311-9D8E-9046B3C59649}" type="sibTrans" cxnId="{2B394CDD-F2F0-4002-8ABF-14EA19C84441}">
      <dgm:prSet/>
      <dgm:spPr/>
      <dgm:t>
        <a:bodyPr/>
        <a:lstStyle/>
        <a:p>
          <a:endParaRPr lang="en-US"/>
        </a:p>
      </dgm:t>
    </dgm:pt>
    <dgm:pt modelId="{A732B2D5-4440-45BA-BF23-5870B13CBB3D}" type="pres">
      <dgm:prSet presAssocID="{C80E21CA-5574-4BAC-9648-296FAF29D679}" presName="diagram" presStyleCnt="0">
        <dgm:presLayoutVars>
          <dgm:dir/>
          <dgm:resizeHandles val="exact"/>
        </dgm:presLayoutVars>
      </dgm:prSet>
      <dgm:spPr/>
    </dgm:pt>
    <dgm:pt modelId="{6AEE245F-8E1B-4308-AAE0-D1C02891FC45}" type="pres">
      <dgm:prSet presAssocID="{A35934FD-C118-4788-A902-BE635E5EC177}" presName="node" presStyleLbl="node1" presStyleIdx="0" presStyleCnt="12">
        <dgm:presLayoutVars>
          <dgm:bulletEnabled val="1"/>
        </dgm:presLayoutVars>
      </dgm:prSet>
      <dgm:spPr/>
    </dgm:pt>
    <dgm:pt modelId="{A6C46ED8-2B66-4D9A-A81B-925E0F93F1F1}" type="pres">
      <dgm:prSet presAssocID="{391BFF14-2864-4ED1-8A8E-A566E5BC62BF}" presName="sibTrans" presStyleCnt="0"/>
      <dgm:spPr/>
    </dgm:pt>
    <dgm:pt modelId="{7CC34F7E-B2F4-4177-854F-AAFB1A83F9C8}" type="pres">
      <dgm:prSet presAssocID="{F77FD7B0-C4EA-4FA0-9B7B-28A9C2A5408D}" presName="node" presStyleLbl="node1" presStyleIdx="1" presStyleCnt="12">
        <dgm:presLayoutVars>
          <dgm:bulletEnabled val="1"/>
        </dgm:presLayoutVars>
      </dgm:prSet>
      <dgm:spPr/>
    </dgm:pt>
    <dgm:pt modelId="{F01135F6-FE05-444E-9753-EAD24E727188}" type="pres">
      <dgm:prSet presAssocID="{6DA8E7AE-2A71-4643-BE14-5F340F558D77}" presName="sibTrans" presStyleCnt="0"/>
      <dgm:spPr/>
    </dgm:pt>
    <dgm:pt modelId="{9BF888F7-39EB-4622-9630-D500D12ECC38}" type="pres">
      <dgm:prSet presAssocID="{C064C5F4-606E-472F-951A-DE970A1AE62B}" presName="node" presStyleLbl="node1" presStyleIdx="2" presStyleCnt="12">
        <dgm:presLayoutVars>
          <dgm:bulletEnabled val="1"/>
        </dgm:presLayoutVars>
      </dgm:prSet>
      <dgm:spPr/>
    </dgm:pt>
    <dgm:pt modelId="{30E734C7-247D-442C-A04D-0C6CACED3B41}" type="pres">
      <dgm:prSet presAssocID="{A540C405-4FCB-479C-B6BE-26561C8D46D6}" presName="sibTrans" presStyleCnt="0"/>
      <dgm:spPr/>
    </dgm:pt>
    <dgm:pt modelId="{7467BD54-116D-4076-842A-59773143AC78}" type="pres">
      <dgm:prSet presAssocID="{02E3D94A-31C2-4126-B6A3-B43910D87962}" presName="node" presStyleLbl="node1" presStyleIdx="3" presStyleCnt="12">
        <dgm:presLayoutVars>
          <dgm:bulletEnabled val="1"/>
        </dgm:presLayoutVars>
      </dgm:prSet>
      <dgm:spPr/>
    </dgm:pt>
    <dgm:pt modelId="{6BD3EAA3-1B5E-42B9-9039-DB6E67AB1356}" type="pres">
      <dgm:prSet presAssocID="{EB3A7535-6FF3-48A9-93A4-005E4682CD27}" presName="sibTrans" presStyleCnt="0"/>
      <dgm:spPr/>
    </dgm:pt>
    <dgm:pt modelId="{15ED7A09-D470-40C9-A4E6-CB033095B79D}" type="pres">
      <dgm:prSet presAssocID="{2D71BAAB-A9D8-4599-9CDB-88BBF698452B}" presName="node" presStyleLbl="node1" presStyleIdx="4" presStyleCnt="12">
        <dgm:presLayoutVars>
          <dgm:bulletEnabled val="1"/>
        </dgm:presLayoutVars>
      </dgm:prSet>
      <dgm:spPr/>
    </dgm:pt>
    <dgm:pt modelId="{F18182AA-269C-4888-825F-CC2C3DC43F4A}" type="pres">
      <dgm:prSet presAssocID="{C638671F-F9C0-45BD-90E5-F1A8CF9F22AE}" presName="sibTrans" presStyleCnt="0"/>
      <dgm:spPr/>
    </dgm:pt>
    <dgm:pt modelId="{C8EC3792-0800-499E-9D71-EA29B2C7FC4D}" type="pres">
      <dgm:prSet presAssocID="{38EB169F-6305-45E3-9E3E-11903B927AF4}" presName="node" presStyleLbl="node1" presStyleIdx="5" presStyleCnt="12">
        <dgm:presLayoutVars>
          <dgm:bulletEnabled val="1"/>
        </dgm:presLayoutVars>
      </dgm:prSet>
      <dgm:spPr/>
    </dgm:pt>
    <dgm:pt modelId="{8FDE84A1-BE93-4EFE-9C0E-A2B76D71485C}" type="pres">
      <dgm:prSet presAssocID="{D1B4E5C4-A600-4EA4-8D80-F2A5E87601AB}" presName="sibTrans" presStyleCnt="0"/>
      <dgm:spPr/>
    </dgm:pt>
    <dgm:pt modelId="{C6548CF6-01A5-42C6-82B5-6AA8BD0C36D5}" type="pres">
      <dgm:prSet presAssocID="{C6164478-FF55-4619-993F-B158774B8F2D}" presName="node" presStyleLbl="node1" presStyleIdx="6" presStyleCnt="12">
        <dgm:presLayoutVars>
          <dgm:bulletEnabled val="1"/>
        </dgm:presLayoutVars>
      </dgm:prSet>
      <dgm:spPr/>
    </dgm:pt>
    <dgm:pt modelId="{0B087DB1-AD81-4B1C-BBC2-5E5E6BE47DD4}" type="pres">
      <dgm:prSet presAssocID="{04621D82-5189-4592-9648-D01C36CE2324}" presName="sibTrans" presStyleCnt="0"/>
      <dgm:spPr/>
    </dgm:pt>
    <dgm:pt modelId="{91B88D65-E159-4891-85E3-ADA4D141FBCF}" type="pres">
      <dgm:prSet presAssocID="{9411D3E3-1C7F-4F11-A154-5B504826ED66}" presName="node" presStyleLbl="node1" presStyleIdx="7" presStyleCnt="12">
        <dgm:presLayoutVars>
          <dgm:bulletEnabled val="1"/>
        </dgm:presLayoutVars>
      </dgm:prSet>
      <dgm:spPr/>
    </dgm:pt>
    <dgm:pt modelId="{515BCE95-C84A-4167-88F3-5B789A3A413F}" type="pres">
      <dgm:prSet presAssocID="{E88BAEDE-BCF1-4BAE-B47C-1E9ABDC69312}" presName="sibTrans" presStyleCnt="0"/>
      <dgm:spPr/>
    </dgm:pt>
    <dgm:pt modelId="{CBE358EE-6DC1-4724-A2ED-924FD91BB49C}" type="pres">
      <dgm:prSet presAssocID="{45F2B4E0-71CF-4B5C-8165-C9F0976148AF}" presName="node" presStyleLbl="node1" presStyleIdx="8" presStyleCnt="12">
        <dgm:presLayoutVars>
          <dgm:bulletEnabled val="1"/>
        </dgm:presLayoutVars>
      </dgm:prSet>
      <dgm:spPr/>
    </dgm:pt>
    <dgm:pt modelId="{D27DE03C-D58F-4B5F-97C0-195D1D94187E}" type="pres">
      <dgm:prSet presAssocID="{FC8757FC-1291-49AB-A8EA-92B9000245BF}" presName="sibTrans" presStyleCnt="0"/>
      <dgm:spPr/>
    </dgm:pt>
    <dgm:pt modelId="{E3D7DA02-0040-4121-8B91-9E0E37635449}" type="pres">
      <dgm:prSet presAssocID="{A894C2AD-24D4-4570-8D52-DF186BE5C6AC}" presName="node" presStyleLbl="node1" presStyleIdx="9" presStyleCnt="12">
        <dgm:presLayoutVars>
          <dgm:bulletEnabled val="1"/>
        </dgm:presLayoutVars>
      </dgm:prSet>
      <dgm:spPr/>
    </dgm:pt>
    <dgm:pt modelId="{DB6919D5-3115-47EA-8A7D-BE36B45604C7}" type="pres">
      <dgm:prSet presAssocID="{B2F0F4AB-D491-4649-A484-0C3D747A61F2}" presName="sibTrans" presStyleCnt="0"/>
      <dgm:spPr/>
    </dgm:pt>
    <dgm:pt modelId="{AC773B7B-20D9-4F21-A122-EE92CCF84C1C}" type="pres">
      <dgm:prSet presAssocID="{A6AEB72B-4CB9-4C36-AE54-B059873EAD24}" presName="node" presStyleLbl="node1" presStyleIdx="10" presStyleCnt="12">
        <dgm:presLayoutVars>
          <dgm:bulletEnabled val="1"/>
        </dgm:presLayoutVars>
      </dgm:prSet>
      <dgm:spPr/>
    </dgm:pt>
    <dgm:pt modelId="{D5343E37-CD9B-4B8C-B29E-FEFAA3053D2E}" type="pres">
      <dgm:prSet presAssocID="{D8BFDA63-A6C7-4CF5-8552-AD1B2DCB22FD}" presName="sibTrans" presStyleCnt="0"/>
      <dgm:spPr/>
    </dgm:pt>
    <dgm:pt modelId="{565798AF-C6B8-4551-ADA3-CA4F885F6AF7}" type="pres">
      <dgm:prSet presAssocID="{A7B92247-09F7-45E3-A1A0-0A186AA016C8}" presName="node" presStyleLbl="node1" presStyleIdx="11" presStyleCnt="12">
        <dgm:presLayoutVars>
          <dgm:bulletEnabled val="1"/>
        </dgm:presLayoutVars>
      </dgm:prSet>
      <dgm:spPr/>
    </dgm:pt>
  </dgm:ptLst>
  <dgm:cxnLst>
    <dgm:cxn modelId="{2C75970A-D40B-4537-A57E-924D9CCC5074}" srcId="{C80E21CA-5574-4BAC-9648-296FAF29D679}" destId="{02E3D94A-31C2-4126-B6A3-B43910D87962}" srcOrd="3" destOrd="0" parTransId="{F2E8C40F-28B6-45FE-9E23-4383277EBFA3}" sibTransId="{EB3A7535-6FF3-48A9-93A4-005E4682CD27}"/>
    <dgm:cxn modelId="{CA9B5F0E-5761-428D-B5D3-E0A324D5870B}" srcId="{C80E21CA-5574-4BAC-9648-296FAF29D679}" destId="{9411D3E3-1C7F-4F11-A154-5B504826ED66}" srcOrd="7" destOrd="0" parTransId="{9DFD6156-6C13-423E-B39A-CE736A3ED297}" sibTransId="{E88BAEDE-BCF1-4BAE-B47C-1E9ABDC69312}"/>
    <dgm:cxn modelId="{6183700F-4ED5-40A0-AB44-934E9424EB84}" type="presOf" srcId="{2D71BAAB-A9D8-4599-9CDB-88BBF698452B}" destId="{15ED7A09-D470-40C9-A4E6-CB033095B79D}" srcOrd="0" destOrd="0" presId="urn:microsoft.com/office/officeart/2005/8/layout/default"/>
    <dgm:cxn modelId="{B1B12012-DC4D-480E-B658-2393F1B9AD24}" type="presOf" srcId="{A35934FD-C118-4788-A902-BE635E5EC177}" destId="{6AEE245F-8E1B-4308-AAE0-D1C02891FC45}" srcOrd="0" destOrd="0" presId="urn:microsoft.com/office/officeart/2005/8/layout/default"/>
    <dgm:cxn modelId="{CAD44116-E4A4-4AB0-AAE7-0729841A64C2}" type="presOf" srcId="{F77FD7B0-C4EA-4FA0-9B7B-28A9C2A5408D}" destId="{7CC34F7E-B2F4-4177-854F-AAFB1A83F9C8}" srcOrd="0" destOrd="0" presId="urn:microsoft.com/office/officeart/2005/8/layout/default"/>
    <dgm:cxn modelId="{F536F720-E834-4B9D-BB7E-FB9033C8EF3A}" type="presOf" srcId="{9411D3E3-1C7F-4F11-A154-5B504826ED66}" destId="{91B88D65-E159-4891-85E3-ADA4D141FBCF}" srcOrd="0" destOrd="0" presId="urn:microsoft.com/office/officeart/2005/8/layout/default"/>
    <dgm:cxn modelId="{C1A27E2C-C9E1-4554-AFBC-EE229165B2EE}" srcId="{C80E21CA-5574-4BAC-9648-296FAF29D679}" destId="{2D71BAAB-A9D8-4599-9CDB-88BBF698452B}" srcOrd="4" destOrd="0" parTransId="{80840D22-F7CF-4CFB-8932-1E66E42F9413}" sibTransId="{C638671F-F9C0-45BD-90E5-F1A8CF9F22AE}"/>
    <dgm:cxn modelId="{23CBD431-2CBB-49B6-8F7E-D18B78231859}" srcId="{C80E21CA-5574-4BAC-9648-296FAF29D679}" destId="{A6AEB72B-4CB9-4C36-AE54-B059873EAD24}" srcOrd="10" destOrd="0" parTransId="{6BB5B8AA-9417-41BD-99D5-FF5C5971B0A7}" sibTransId="{D8BFDA63-A6C7-4CF5-8552-AD1B2DCB22FD}"/>
    <dgm:cxn modelId="{34DF7B40-B525-4249-BF64-5FA8CF2F5CE4}" type="presOf" srcId="{A894C2AD-24D4-4570-8D52-DF186BE5C6AC}" destId="{E3D7DA02-0040-4121-8B91-9E0E37635449}" srcOrd="0" destOrd="0" presId="urn:microsoft.com/office/officeart/2005/8/layout/default"/>
    <dgm:cxn modelId="{D5206249-0FCC-4DC4-8903-A6BCC3ED9882}" type="presOf" srcId="{A6AEB72B-4CB9-4C36-AE54-B059873EAD24}" destId="{AC773B7B-20D9-4F21-A122-EE92CCF84C1C}" srcOrd="0" destOrd="0" presId="urn:microsoft.com/office/officeart/2005/8/layout/default"/>
    <dgm:cxn modelId="{C4462E73-FCE2-4026-A543-866CA5689C61}" srcId="{C80E21CA-5574-4BAC-9648-296FAF29D679}" destId="{45F2B4E0-71CF-4B5C-8165-C9F0976148AF}" srcOrd="8" destOrd="0" parTransId="{7FAC6256-D706-4447-8349-DB7A5C4A3343}" sibTransId="{FC8757FC-1291-49AB-A8EA-92B9000245BF}"/>
    <dgm:cxn modelId="{79AB1357-5332-4C7D-9955-E0807048B401}" srcId="{C80E21CA-5574-4BAC-9648-296FAF29D679}" destId="{A894C2AD-24D4-4570-8D52-DF186BE5C6AC}" srcOrd="9" destOrd="0" parTransId="{31798B79-5DF7-468F-AB0E-393E0E5D854E}" sibTransId="{B2F0F4AB-D491-4649-A484-0C3D747A61F2}"/>
    <dgm:cxn modelId="{708EB277-294A-4D6A-AAD7-B886124AC000}" srcId="{C80E21CA-5574-4BAC-9648-296FAF29D679}" destId="{C064C5F4-606E-472F-951A-DE970A1AE62B}" srcOrd="2" destOrd="0" parTransId="{4050FF7E-DAC2-4CD2-9DCE-CD5E0935AF64}" sibTransId="{A540C405-4FCB-479C-B6BE-26561C8D46D6}"/>
    <dgm:cxn modelId="{4D49AE79-0903-41BF-925D-2C1748B5D1E5}" srcId="{C80E21CA-5574-4BAC-9648-296FAF29D679}" destId="{F77FD7B0-C4EA-4FA0-9B7B-28A9C2A5408D}" srcOrd="1" destOrd="0" parTransId="{654FEBFA-57D4-4903-9857-6F61DF838512}" sibTransId="{6DA8E7AE-2A71-4643-BE14-5F340F558D77}"/>
    <dgm:cxn modelId="{23994681-7EEB-4367-83C3-DDF157411DC1}" type="presOf" srcId="{38EB169F-6305-45E3-9E3E-11903B927AF4}" destId="{C8EC3792-0800-499E-9D71-EA29B2C7FC4D}" srcOrd="0" destOrd="0" presId="urn:microsoft.com/office/officeart/2005/8/layout/default"/>
    <dgm:cxn modelId="{205C3294-45FC-48DD-ACFB-211991CD501C}" type="presOf" srcId="{C6164478-FF55-4619-993F-B158774B8F2D}" destId="{C6548CF6-01A5-42C6-82B5-6AA8BD0C36D5}" srcOrd="0" destOrd="0" presId="urn:microsoft.com/office/officeart/2005/8/layout/default"/>
    <dgm:cxn modelId="{415879A8-9363-4D11-9A92-59D16A5E5A32}" type="presOf" srcId="{A7B92247-09F7-45E3-A1A0-0A186AA016C8}" destId="{565798AF-C6B8-4551-ADA3-CA4F885F6AF7}" srcOrd="0" destOrd="0" presId="urn:microsoft.com/office/officeart/2005/8/layout/default"/>
    <dgm:cxn modelId="{DD8299B8-D0C5-4E6F-A7F9-659878A9B9EB}" srcId="{C80E21CA-5574-4BAC-9648-296FAF29D679}" destId="{A35934FD-C118-4788-A902-BE635E5EC177}" srcOrd="0" destOrd="0" parTransId="{3D78F947-A83A-4C42-ADE2-F42DAF418112}" sibTransId="{391BFF14-2864-4ED1-8A8E-A566E5BC62BF}"/>
    <dgm:cxn modelId="{527152CE-AF4E-4AF6-9BB2-C0D3585F0E21}" type="presOf" srcId="{45F2B4E0-71CF-4B5C-8165-C9F0976148AF}" destId="{CBE358EE-6DC1-4724-A2ED-924FD91BB49C}" srcOrd="0" destOrd="0" presId="urn:microsoft.com/office/officeart/2005/8/layout/default"/>
    <dgm:cxn modelId="{2B394CDD-F2F0-4002-8ABF-14EA19C84441}" srcId="{C80E21CA-5574-4BAC-9648-296FAF29D679}" destId="{A7B92247-09F7-45E3-A1A0-0A186AA016C8}" srcOrd="11" destOrd="0" parTransId="{B60D42B1-B949-450D-A49F-CFF571BE4E8C}" sibTransId="{9DE51EB1-2185-4311-9D8E-9046B3C59649}"/>
    <dgm:cxn modelId="{791E4BE2-96D1-47A4-A643-4D53708D32A6}" srcId="{C80E21CA-5574-4BAC-9648-296FAF29D679}" destId="{C6164478-FF55-4619-993F-B158774B8F2D}" srcOrd="6" destOrd="0" parTransId="{A381612B-3EDB-4D1B-85AF-555FC92B967B}" sibTransId="{04621D82-5189-4592-9648-D01C36CE2324}"/>
    <dgm:cxn modelId="{54988AE9-7598-4559-A9AB-A40D4033B639}" type="presOf" srcId="{C064C5F4-606E-472F-951A-DE970A1AE62B}" destId="{9BF888F7-39EB-4622-9630-D500D12ECC38}" srcOrd="0" destOrd="0" presId="urn:microsoft.com/office/officeart/2005/8/layout/default"/>
    <dgm:cxn modelId="{861510EA-2CC7-40EF-A4D0-57754366037E}" type="presOf" srcId="{C80E21CA-5574-4BAC-9648-296FAF29D679}" destId="{A732B2D5-4440-45BA-BF23-5870B13CBB3D}" srcOrd="0" destOrd="0" presId="urn:microsoft.com/office/officeart/2005/8/layout/default"/>
    <dgm:cxn modelId="{384B7AEA-CAB0-4898-836E-17A8F04268CF}" type="presOf" srcId="{02E3D94A-31C2-4126-B6A3-B43910D87962}" destId="{7467BD54-116D-4076-842A-59773143AC78}" srcOrd="0" destOrd="0" presId="urn:microsoft.com/office/officeart/2005/8/layout/default"/>
    <dgm:cxn modelId="{BBAF0AF3-1010-453E-A2DC-2DC276FBB766}" srcId="{C80E21CA-5574-4BAC-9648-296FAF29D679}" destId="{38EB169F-6305-45E3-9E3E-11903B927AF4}" srcOrd="5" destOrd="0" parTransId="{833A3DE3-0244-4F97-AD46-07FBC470911B}" sibTransId="{D1B4E5C4-A600-4EA4-8D80-F2A5E87601AB}"/>
    <dgm:cxn modelId="{B6B582DB-8676-450D-BAE2-7412FE7AF235}" type="presParOf" srcId="{A732B2D5-4440-45BA-BF23-5870B13CBB3D}" destId="{6AEE245F-8E1B-4308-AAE0-D1C02891FC45}" srcOrd="0" destOrd="0" presId="urn:microsoft.com/office/officeart/2005/8/layout/default"/>
    <dgm:cxn modelId="{F77B0A5E-E958-4F0D-8479-67EBDA53C3FA}" type="presParOf" srcId="{A732B2D5-4440-45BA-BF23-5870B13CBB3D}" destId="{A6C46ED8-2B66-4D9A-A81B-925E0F93F1F1}" srcOrd="1" destOrd="0" presId="urn:microsoft.com/office/officeart/2005/8/layout/default"/>
    <dgm:cxn modelId="{B2151041-1607-436D-BFF9-BDEB3F7DC02B}" type="presParOf" srcId="{A732B2D5-4440-45BA-BF23-5870B13CBB3D}" destId="{7CC34F7E-B2F4-4177-854F-AAFB1A83F9C8}" srcOrd="2" destOrd="0" presId="urn:microsoft.com/office/officeart/2005/8/layout/default"/>
    <dgm:cxn modelId="{4587BB4C-7ED3-46EF-A879-6E047EA27DD9}" type="presParOf" srcId="{A732B2D5-4440-45BA-BF23-5870B13CBB3D}" destId="{F01135F6-FE05-444E-9753-EAD24E727188}" srcOrd="3" destOrd="0" presId="urn:microsoft.com/office/officeart/2005/8/layout/default"/>
    <dgm:cxn modelId="{5E226BAE-7E53-4295-9221-97ED90369B99}" type="presParOf" srcId="{A732B2D5-4440-45BA-BF23-5870B13CBB3D}" destId="{9BF888F7-39EB-4622-9630-D500D12ECC38}" srcOrd="4" destOrd="0" presId="urn:microsoft.com/office/officeart/2005/8/layout/default"/>
    <dgm:cxn modelId="{4C285F03-2B52-4AD8-BEC8-270E8359D2F7}" type="presParOf" srcId="{A732B2D5-4440-45BA-BF23-5870B13CBB3D}" destId="{30E734C7-247D-442C-A04D-0C6CACED3B41}" srcOrd="5" destOrd="0" presId="urn:microsoft.com/office/officeart/2005/8/layout/default"/>
    <dgm:cxn modelId="{50F17538-05F0-4BEC-9CE2-2BBD41873E37}" type="presParOf" srcId="{A732B2D5-4440-45BA-BF23-5870B13CBB3D}" destId="{7467BD54-116D-4076-842A-59773143AC78}" srcOrd="6" destOrd="0" presId="urn:microsoft.com/office/officeart/2005/8/layout/default"/>
    <dgm:cxn modelId="{00D541F7-1A8A-450C-A0AC-A4B4BC60AE88}" type="presParOf" srcId="{A732B2D5-4440-45BA-BF23-5870B13CBB3D}" destId="{6BD3EAA3-1B5E-42B9-9039-DB6E67AB1356}" srcOrd="7" destOrd="0" presId="urn:microsoft.com/office/officeart/2005/8/layout/default"/>
    <dgm:cxn modelId="{C88AC4AA-680A-4C80-A065-F03D2243C87E}" type="presParOf" srcId="{A732B2D5-4440-45BA-BF23-5870B13CBB3D}" destId="{15ED7A09-D470-40C9-A4E6-CB033095B79D}" srcOrd="8" destOrd="0" presId="urn:microsoft.com/office/officeart/2005/8/layout/default"/>
    <dgm:cxn modelId="{28F066FF-9E57-4352-83C8-A96B4DBA3AF9}" type="presParOf" srcId="{A732B2D5-4440-45BA-BF23-5870B13CBB3D}" destId="{F18182AA-269C-4888-825F-CC2C3DC43F4A}" srcOrd="9" destOrd="0" presId="urn:microsoft.com/office/officeart/2005/8/layout/default"/>
    <dgm:cxn modelId="{32C355AD-4AC5-4559-B01D-AA831A63F576}" type="presParOf" srcId="{A732B2D5-4440-45BA-BF23-5870B13CBB3D}" destId="{C8EC3792-0800-499E-9D71-EA29B2C7FC4D}" srcOrd="10" destOrd="0" presId="urn:microsoft.com/office/officeart/2005/8/layout/default"/>
    <dgm:cxn modelId="{7B10566C-EE0E-4A54-A7AA-65AF0E246490}" type="presParOf" srcId="{A732B2D5-4440-45BA-BF23-5870B13CBB3D}" destId="{8FDE84A1-BE93-4EFE-9C0E-A2B76D71485C}" srcOrd="11" destOrd="0" presId="urn:microsoft.com/office/officeart/2005/8/layout/default"/>
    <dgm:cxn modelId="{72FA8258-8A26-45A0-B58A-B6DDC5F45A19}" type="presParOf" srcId="{A732B2D5-4440-45BA-BF23-5870B13CBB3D}" destId="{C6548CF6-01A5-42C6-82B5-6AA8BD0C36D5}" srcOrd="12" destOrd="0" presId="urn:microsoft.com/office/officeart/2005/8/layout/default"/>
    <dgm:cxn modelId="{B7C5E512-4AB3-4C4E-B8DD-6DFDDF52D539}" type="presParOf" srcId="{A732B2D5-4440-45BA-BF23-5870B13CBB3D}" destId="{0B087DB1-AD81-4B1C-BBC2-5E5E6BE47DD4}" srcOrd="13" destOrd="0" presId="urn:microsoft.com/office/officeart/2005/8/layout/default"/>
    <dgm:cxn modelId="{8BEA10A8-D471-4297-8FA1-4243E6AC7BA8}" type="presParOf" srcId="{A732B2D5-4440-45BA-BF23-5870B13CBB3D}" destId="{91B88D65-E159-4891-85E3-ADA4D141FBCF}" srcOrd="14" destOrd="0" presId="urn:microsoft.com/office/officeart/2005/8/layout/default"/>
    <dgm:cxn modelId="{C708DBEC-FFE0-4644-8420-2BCF768B32B1}" type="presParOf" srcId="{A732B2D5-4440-45BA-BF23-5870B13CBB3D}" destId="{515BCE95-C84A-4167-88F3-5B789A3A413F}" srcOrd="15" destOrd="0" presId="urn:microsoft.com/office/officeart/2005/8/layout/default"/>
    <dgm:cxn modelId="{6CA51940-4E5F-4E2F-BA07-6FAC1FCDFBB6}" type="presParOf" srcId="{A732B2D5-4440-45BA-BF23-5870B13CBB3D}" destId="{CBE358EE-6DC1-4724-A2ED-924FD91BB49C}" srcOrd="16" destOrd="0" presId="urn:microsoft.com/office/officeart/2005/8/layout/default"/>
    <dgm:cxn modelId="{A093792D-37E4-449E-8095-73380F151367}" type="presParOf" srcId="{A732B2D5-4440-45BA-BF23-5870B13CBB3D}" destId="{D27DE03C-D58F-4B5F-97C0-195D1D94187E}" srcOrd="17" destOrd="0" presId="urn:microsoft.com/office/officeart/2005/8/layout/default"/>
    <dgm:cxn modelId="{84C7F161-39DF-414F-A078-A77DD9AFA6B6}" type="presParOf" srcId="{A732B2D5-4440-45BA-BF23-5870B13CBB3D}" destId="{E3D7DA02-0040-4121-8B91-9E0E37635449}" srcOrd="18" destOrd="0" presId="urn:microsoft.com/office/officeart/2005/8/layout/default"/>
    <dgm:cxn modelId="{CA16A33A-3319-497B-B5A0-402A75DB2543}" type="presParOf" srcId="{A732B2D5-4440-45BA-BF23-5870B13CBB3D}" destId="{DB6919D5-3115-47EA-8A7D-BE36B45604C7}" srcOrd="19" destOrd="0" presId="urn:microsoft.com/office/officeart/2005/8/layout/default"/>
    <dgm:cxn modelId="{B3D6F7AC-B090-4A03-AF8B-2C427595160A}" type="presParOf" srcId="{A732B2D5-4440-45BA-BF23-5870B13CBB3D}" destId="{AC773B7B-20D9-4F21-A122-EE92CCF84C1C}" srcOrd="20" destOrd="0" presId="urn:microsoft.com/office/officeart/2005/8/layout/default"/>
    <dgm:cxn modelId="{09E00392-3564-41DD-97FD-90D2600AE9C1}" type="presParOf" srcId="{A732B2D5-4440-45BA-BF23-5870B13CBB3D}" destId="{D5343E37-CD9B-4B8C-B29E-FEFAA3053D2E}" srcOrd="21" destOrd="0" presId="urn:microsoft.com/office/officeart/2005/8/layout/default"/>
    <dgm:cxn modelId="{A8E70933-C1B8-4B2B-AD0C-675A976713D2}" type="presParOf" srcId="{A732B2D5-4440-45BA-BF23-5870B13CBB3D}" destId="{565798AF-C6B8-4551-ADA3-CA4F885F6AF7}"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B6FD04-8C2E-43A3-80EA-C86038A080F1}"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C2B4CE90-1518-40EF-89CB-B5A2362DD8A5}">
      <dgm:prSet/>
      <dgm:spPr/>
      <dgm:t>
        <a:bodyPr/>
        <a:lstStyle/>
        <a:p>
          <a:r>
            <a:rPr lang="en-US"/>
            <a:t>Ask your friends and family if they have their forms completed</a:t>
          </a:r>
        </a:p>
      </dgm:t>
    </dgm:pt>
    <dgm:pt modelId="{07A51A77-5D99-4581-8BD1-624C6E0A2EAE}" type="parTrans" cxnId="{807D08A6-376E-4BE5-9EDD-12EEA601A434}">
      <dgm:prSet/>
      <dgm:spPr/>
      <dgm:t>
        <a:bodyPr/>
        <a:lstStyle/>
        <a:p>
          <a:endParaRPr lang="en-US"/>
        </a:p>
      </dgm:t>
    </dgm:pt>
    <dgm:pt modelId="{3C0A7842-DD2A-42A1-842F-A660BB11A0DB}" type="sibTrans" cxnId="{807D08A6-376E-4BE5-9EDD-12EEA601A434}">
      <dgm:prSet/>
      <dgm:spPr/>
      <dgm:t>
        <a:bodyPr/>
        <a:lstStyle/>
        <a:p>
          <a:endParaRPr lang="en-US"/>
        </a:p>
      </dgm:t>
    </dgm:pt>
    <dgm:pt modelId="{F451A906-37CD-4B16-968A-77CBB543B0DF}">
      <dgm:prSet/>
      <dgm:spPr/>
      <dgm:t>
        <a:bodyPr/>
        <a:lstStyle/>
        <a:p>
          <a:r>
            <a:rPr lang="en-US"/>
            <a:t>Teach others about the importance of what you have learned</a:t>
          </a:r>
        </a:p>
      </dgm:t>
    </dgm:pt>
    <dgm:pt modelId="{7497D674-EBE6-451A-A848-9DC3B91C30FF}" type="parTrans" cxnId="{04AC0E8C-5D6C-46E0-81DD-A94E10EDE066}">
      <dgm:prSet/>
      <dgm:spPr/>
      <dgm:t>
        <a:bodyPr/>
        <a:lstStyle/>
        <a:p>
          <a:endParaRPr lang="en-US"/>
        </a:p>
      </dgm:t>
    </dgm:pt>
    <dgm:pt modelId="{18443C8A-36A7-4882-890A-B2DA4408BD01}" type="sibTrans" cxnId="{04AC0E8C-5D6C-46E0-81DD-A94E10EDE066}">
      <dgm:prSet/>
      <dgm:spPr/>
      <dgm:t>
        <a:bodyPr/>
        <a:lstStyle/>
        <a:p>
          <a:endParaRPr lang="en-US"/>
        </a:p>
      </dgm:t>
    </dgm:pt>
    <dgm:pt modelId="{339C8628-E6BE-4EF4-B45D-6D14CAAE2074}">
      <dgm:prSet/>
      <dgm:spPr/>
      <dgm:t>
        <a:bodyPr/>
        <a:lstStyle/>
        <a:p>
          <a:r>
            <a:rPr lang="en-US" dirty="0"/>
            <a:t>Help be part of the solution by spreading awareness for the peace of mind that comes from completing these documents</a:t>
          </a:r>
        </a:p>
      </dgm:t>
    </dgm:pt>
    <dgm:pt modelId="{1B1130E0-FE54-4F99-A0AC-7E34B5D7A6AE}" type="parTrans" cxnId="{85283F96-AB78-4802-9F4C-494AC23C27FD}">
      <dgm:prSet/>
      <dgm:spPr/>
      <dgm:t>
        <a:bodyPr/>
        <a:lstStyle/>
        <a:p>
          <a:endParaRPr lang="en-US"/>
        </a:p>
      </dgm:t>
    </dgm:pt>
    <dgm:pt modelId="{D0099AC5-3850-421C-83B6-C2EFB7B37792}" type="sibTrans" cxnId="{85283F96-AB78-4802-9F4C-494AC23C27FD}">
      <dgm:prSet/>
      <dgm:spPr/>
      <dgm:t>
        <a:bodyPr/>
        <a:lstStyle/>
        <a:p>
          <a:endParaRPr lang="en-US"/>
        </a:p>
      </dgm:t>
    </dgm:pt>
    <dgm:pt modelId="{FABB93D8-5614-4D61-97AE-CABF27EFF845}">
      <dgm:prSet/>
      <dgm:spPr/>
      <dgm:t>
        <a:bodyPr/>
        <a:lstStyle/>
        <a:p>
          <a:r>
            <a:rPr lang="en-US" dirty="0"/>
            <a:t>Continue to learn more and complete additional advance directive forms!</a:t>
          </a:r>
        </a:p>
      </dgm:t>
    </dgm:pt>
    <dgm:pt modelId="{C4CF0F36-9F10-4B89-A86B-BB2A892B0D26}" type="parTrans" cxnId="{A46ED322-DDD4-48FC-843F-A0975837B822}">
      <dgm:prSet/>
      <dgm:spPr/>
      <dgm:t>
        <a:bodyPr/>
        <a:lstStyle/>
        <a:p>
          <a:endParaRPr lang="en-US"/>
        </a:p>
      </dgm:t>
    </dgm:pt>
    <dgm:pt modelId="{EF16C302-16D1-425F-8745-7F8AC7C1ACAB}" type="sibTrans" cxnId="{A46ED322-DDD4-48FC-843F-A0975837B822}">
      <dgm:prSet/>
      <dgm:spPr/>
      <dgm:t>
        <a:bodyPr/>
        <a:lstStyle/>
        <a:p>
          <a:endParaRPr lang="en-US"/>
        </a:p>
      </dgm:t>
    </dgm:pt>
    <dgm:pt modelId="{39A0094E-3498-44CD-9A38-D703F3773E33}" type="pres">
      <dgm:prSet presAssocID="{3DB6FD04-8C2E-43A3-80EA-C86038A080F1}" presName="matrix" presStyleCnt="0">
        <dgm:presLayoutVars>
          <dgm:chMax val="1"/>
          <dgm:dir/>
          <dgm:resizeHandles val="exact"/>
        </dgm:presLayoutVars>
      </dgm:prSet>
      <dgm:spPr/>
    </dgm:pt>
    <dgm:pt modelId="{3F8C590C-B92E-40E3-8EDC-8F0B923659BB}" type="pres">
      <dgm:prSet presAssocID="{3DB6FD04-8C2E-43A3-80EA-C86038A080F1}" presName="diamond" presStyleLbl="bgShp" presStyleIdx="0" presStyleCnt="1"/>
      <dgm:spPr/>
    </dgm:pt>
    <dgm:pt modelId="{5C7A8CCE-50E3-43DF-A404-04E57BAAEB39}" type="pres">
      <dgm:prSet presAssocID="{3DB6FD04-8C2E-43A3-80EA-C86038A080F1}" presName="quad1" presStyleLbl="node1" presStyleIdx="0" presStyleCnt="4">
        <dgm:presLayoutVars>
          <dgm:chMax val="0"/>
          <dgm:chPref val="0"/>
          <dgm:bulletEnabled val="1"/>
        </dgm:presLayoutVars>
      </dgm:prSet>
      <dgm:spPr/>
    </dgm:pt>
    <dgm:pt modelId="{D341E5B9-7699-406F-97D2-401CC533E188}" type="pres">
      <dgm:prSet presAssocID="{3DB6FD04-8C2E-43A3-80EA-C86038A080F1}" presName="quad2" presStyleLbl="node1" presStyleIdx="1" presStyleCnt="4">
        <dgm:presLayoutVars>
          <dgm:chMax val="0"/>
          <dgm:chPref val="0"/>
          <dgm:bulletEnabled val="1"/>
        </dgm:presLayoutVars>
      </dgm:prSet>
      <dgm:spPr/>
    </dgm:pt>
    <dgm:pt modelId="{CEF17ED9-901D-45B0-BEE1-7629408FFC67}" type="pres">
      <dgm:prSet presAssocID="{3DB6FD04-8C2E-43A3-80EA-C86038A080F1}" presName="quad3" presStyleLbl="node1" presStyleIdx="2" presStyleCnt="4">
        <dgm:presLayoutVars>
          <dgm:chMax val="0"/>
          <dgm:chPref val="0"/>
          <dgm:bulletEnabled val="1"/>
        </dgm:presLayoutVars>
      </dgm:prSet>
      <dgm:spPr/>
    </dgm:pt>
    <dgm:pt modelId="{172E46FA-2E04-4061-A81E-8AAA446406BC}" type="pres">
      <dgm:prSet presAssocID="{3DB6FD04-8C2E-43A3-80EA-C86038A080F1}" presName="quad4" presStyleLbl="node1" presStyleIdx="3" presStyleCnt="4">
        <dgm:presLayoutVars>
          <dgm:chMax val="0"/>
          <dgm:chPref val="0"/>
          <dgm:bulletEnabled val="1"/>
        </dgm:presLayoutVars>
      </dgm:prSet>
      <dgm:spPr/>
    </dgm:pt>
  </dgm:ptLst>
  <dgm:cxnLst>
    <dgm:cxn modelId="{530EF91C-8D8B-4A1A-A173-53757C535417}" type="presOf" srcId="{3DB6FD04-8C2E-43A3-80EA-C86038A080F1}" destId="{39A0094E-3498-44CD-9A38-D703F3773E33}" srcOrd="0" destOrd="0" presId="urn:microsoft.com/office/officeart/2005/8/layout/matrix3"/>
    <dgm:cxn modelId="{A46ED322-DDD4-48FC-843F-A0975837B822}" srcId="{3DB6FD04-8C2E-43A3-80EA-C86038A080F1}" destId="{FABB93D8-5614-4D61-97AE-CABF27EFF845}" srcOrd="3" destOrd="0" parTransId="{C4CF0F36-9F10-4B89-A86B-BB2A892B0D26}" sibTransId="{EF16C302-16D1-425F-8745-7F8AC7C1ACAB}"/>
    <dgm:cxn modelId="{04AC0E8C-5D6C-46E0-81DD-A94E10EDE066}" srcId="{3DB6FD04-8C2E-43A3-80EA-C86038A080F1}" destId="{F451A906-37CD-4B16-968A-77CBB543B0DF}" srcOrd="1" destOrd="0" parTransId="{7497D674-EBE6-451A-A848-9DC3B91C30FF}" sibTransId="{18443C8A-36A7-4882-890A-B2DA4408BD01}"/>
    <dgm:cxn modelId="{85283F96-AB78-4802-9F4C-494AC23C27FD}" srcId="{3DB6FD04-8C2E-43A3-80EA-C86038A080F1}" destId="{339C8628-E6BE-4EF4-B45D-6D14CAAE2074}" srcOrd="2" destOrd="0" parTransId="{1B1130E0-FE54-4F99-A0AC-7E34B5D7A6AE}" sibTransId="{D0099AC5-3850-421C-83B6-C2EFB7B37792}"/>
    <dgm:cxn modelId="{4B36E69F-65D7-40B8-97B2-D870897AC4CF}" type="presOf" srcId="{FABB93D8-5614-4D61-97AE-CABF27EFF845}" destId="{172E46FA-2E04-4061-A81E-8AAA446406BC}" srcOrd="0" destOrd="0" presId="urn:microsoft.com/office/officeart/2005/8/layout/matrix3"/>
    <dgm:cxn modelId="{807D08A6-376E-4BE5-9EDD-12EEA601A434}" srcId="{3DB6FD04-8C2E-43A3-80EA-C86038A080F1}" destId="{C2B4CE90-1518-40EF-89CB-B5A2362DD8A5}" srcOrd="0" destOrd="0" parTransId="{07A51A77-5D99-4581-8BD1-624C6E0A2EAE}" sibTransId="{3C0A7842-DD2A-42A1-842F-A660BB11A0DB}"/>
    <dgm:cxn modelId="{85A3DAC0-3F11-477D-BD57-FD1519EB4925}" type="presOf" srcId="{C2B4CE90-1518-40EF-89CB-B5A2362DD8A5}" destId="{5C7A8CCE-50E3-43DF-A404-04E57BAAEB39}" srcOrd="0" destOrd="0" presId="urn:microsoft.com/office/officeart/2005/8/layout/matrix3"/>
    <dgm:cxn modelId="{F02FA1E7-8903-441D-ABBA-1DD8A6F8C66B}" type="presOf" srcId="{F451A906-37CD-4B16-968A-77CBB543B0DF}" destId="{D341E5B9-7699-406F-97D2-401CC533E188}" srcOrd="0" destOrd="0" presId="urn:microsoft.com/office/officeart/2005/8/layout/matrix3"/>
    <dgm:cxn modelId="{5EB357FD-2621-45BB-8162-B3971819C412}" type="presOf" srcId="{339C8628-E6BE-4EF4-B45D-6D14CAAE2074}" destId="{CEF17ED9-901D-45B0-BEE1-7629408FFC67}" srcOrd="0" destOrd="0" presId="urn:microsoft.com/office/officeart/2005/8/layout/matrix3"/>
    <dgm:cxn modelId="{7A60197E-D9BB-4E22-BCC7-00FEE24EDC29}" type="presParOf" srcId="{39A0094E-3498-44CD-9A38-D703F3773E33}" destId="{3F8C590C-B92E-40E3-8EDC-8F0B923659BB}" srcOrd="0" destOrd="0" presId="urn:microsoft.com/office/officeart/2005/8/layout/matrix3"/>
    <dgm:cxn modelId="{1EF7AF16-6E31-45AA-9692-A12AFC72A8EF}" type="presParOf" srcId="{39A0094E-3498-44CD-9A38-D703F3773E33}" destId="{5C7A8CCE-50E3-43DF-A404-04E57BAAEB39}" srcOrd="1" destOrd="0" presId="urn:microsoft.com/office/officeart/2005/8/layout/matrix3"/>
    <dgm:cxn modelId="{FADB0457-1C4C-4390-8305-617BC1722D5E}" type="presParOf" srcId="{39A0094E-3498-44CD-9A38-D703F3773E33}" destId="{D341E5B9-7699-406F-97D2-401CC533E188}" srcOrd="2" destOrd="0" presId="urn:microsoft.com/office/officeart/2005/8/layout/matrix3"/>
    <dgm:cxn modelId="{95616889-F4CB-489C-8B35-06C4EB6B8EB4}" type="presParOf" srcId="{39A0094E-3498-44CD-9A38-D703F3773E33}" destId="{CEF17ED9-901D-45B0-BEE1-7629408FFC67}" srcOrd="3" destOrd="0" presId="urn:microsoft.com/office/officeart/2005/8/layout/matrix3"/>
    <dgm:cxn modelId="{44D634FB-55BE-4201-91CC-9882EEB0CCFB}" type="presParOf" srcId="{39A0094E-3498-44CD-9A38-D703F3773E33}" destId="{172E46FA-2E04-4061-A81E-8AAA446406B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A8F77-2CA0-47A7-B7A6-AD799155AA04}">
      <dsp:nvSpPr>
        <dsp:cNvPr id="0" name=""/>
        <dsp:cNvSpPr/>
      </dsp:nvSpPr>
      <dsp:spPr>
        <a:xfrm>
          <a:off x="0" y="0"/>
          <a:ext cx="8414428" cy="6640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Who would you want to make your medical decisions if you are unable?</a:t>
          </a:r>
        </a:p>
      </dsp:txBody>
      <dsp:txXfrm>
        <a:off x="19451" y="19451"/>
        <a:ext cx="7620120" cy="625190"/>
      </dsp:txXfrm>
    </dsp:sp>
    <dsp:sp modelId="{D1F4E549-90EC-4F95-B964-7E6259ACCE26}">
      <dsp:nvSpPr>
        <dsp:cNvPr id="0" name=""/>
        <dsp:cNvSpPr/>
      </dsp:nvSpPr>
      <dsp:spPr>
        <a:xfrm>
          <a:off x="628350" y="756328"/>
          <a:ext cx="8414428" cy="664092"/>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Would you want a feeding tube if you could not feed yourself?</a:t>
          </a:r>
        </a:p>
      </dsp:txBody>
      <dsp:txXfrm>
        <a:off x="647801" y="775779"/>
        <a:ext cx="7315515" cy="625190"/>
      </dsp:txXfrm>
    </dsp:sp>
    <dsp:sp modelId="{F9AF6FB9-0097-401B-BAAE-32B9A294D222}">
      <dsp:nvSpPr>
        <dsp:cNvPr id="0" name=""/>
        <dsp:cNvSpPr/>
      </dsp:nvSpPr>
      <dsp:spPr>
        <a:xfrm>
          <a:off x="1256700" y="1512656"/>
          <a:ext cx="8414428" cy="664092"/>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Would you want to be placed in a nursing home?</a:t>
          </a:r>
        </a:p>
      </dsp:txBody>
      <dsp:txXfrm>
        <a:off x="1276151" y="1532107"/>
        <a:ext cx="7315515" cy="625190"/>
      </dsp:txXfrm>
    </dsp:sp>
    <dsp:sp modelId="{365A5268-D685-41B4-9488-8A62494150FA}">
      <dsp:nvSpPr>
        <dsp:cNvPr id="0" name=""/>
        <dsp:cNvSpPr/>
      </dsp:nvSpPr>
      <dsp:spPr>
        <a:xfrm>
          <a:off x="1885050" y="2268984"/>
          <a:ext cx="8414428" cy="664092"/>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rPr>
            <a:t>Would you want organ donation or donation to science?</a:t>
          </a:r>
        </a:p>
      </dsp:txBody>
      <dsp:txXfrm>
        <a:off x="1904501" y="2288435"/>
        <a:ext cx="7315515" cy="625190"/>
      </dsp:txXfrm>
    </dsp:sp>
    <dsp:sp modelId="{8E28D0A0-6D04-4ABB-B219-6ADF60526287}">
      <dsp:nvSpPr>
        <dsp:cNvPr id="0" name=""/>
        <dsp:cNvSpPr/>
      </dsp:nvSpPr>
      <dsp:spPr>
        <a:xfrm>
          <a:off x="2513400" y="3025312"/>
          <a:ext cx="8414428" cy="66409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There is space for it to be even more detailed if you wish</a:t>
          </a:r>
        </a:p>
      </dsp:txBody>
      <dsp:txXfrm>
        <a:off x="2532851" y="3044763"/>
        <a:ext cx="7315515" cy="625190"/>
      </dsp:txXfrm>
    </dsp:sp>
    <dsp:sp modelId="{3491B176-945E-47A8-9B35-BE81E866487C}">
      <dsp:nvSpPr>
        <dsp:cNvPr id="0" name=""/>
        <dsp:cNvSpPr/>
      </dsp:nvSpPr>
      <dsp:spPr>
        <a:xfrm>
          <a:off x="7982767" y="485156"/>
          <a:ext cx="431660" cy="43166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79890" y="485156"/>
        <a:ext cx="237414" cy="324824"/>
      </dsp:txXfrm>
    </dsp:sp>
    <dsp:sp modelId="{E70CC4A7-B64B-4E9A-8F94-5F38B933E084}">
      <dsp:nvSpPr>
        <dsp:cNvPr id="0" name=""/>
        <dsp:cNvSpPr/>
      </dsp:nvSpPr>
      <dsp:spPr>
        <a:xfrm>
          <a:off x="8611118" y="1241484"/>
          <a:ext cx="431660" cy="431660"/>
        </a:xfrm>
        <a:prstGeom prst="downArrow">
          <a:avLst>
            <a:gd name="adj1" fmla="val 55000"/>
            <a:gd name="adj2" fmla="val 45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708241" y="1241484"/>
        <a:ext cx="237414" cy="324824"/>
      </dsp:txXfrm>
    </dsp:sp>
    <dsp:sp modelId="{B3091799-2991-40F4-BA0E-7C5669ECE826}">
      <dsp:nvSpPr>
        <dsp:cNvPr id="0" name=""/>
        <dsp:cNvSpPr/>
      </dsp:nvSpPr>
      <dsp:spPr>
        <a:xfrm>
          <a:off x="9239468" y="1986744"/>
          <a:ext cx="431660" cy="431660"/>
        </a:xfrm>
        <a:prstGeom prst="downArrow">
          <a:avLst>
            <a:gd name="adj1" fmla="val 55000"/>
            <a:gd name="adj2" fmla="val 45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336591" y="1986744"/>
        <a:ext cx="237414" cy="324824"/>
      </dsp:txXfrm>
    </dsp:sp>
    <dsp:sp modelId="{1C762B12-159A-4C43-BA15-FA3D955A7948}">
      <dsp:nvSpPr>
        <dsp:cNvPr id="0" name=""/>
        <dsp:cNvSpPr/>
      </dsp:nvSpPr>
      <dsp:spPr>
        <a:xfrm>
          <a:off x="9867818" y="2750451"/>
          <a:ext cx="431660" cy="431660"/>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9964941" y="2750451"/>
        <a:ext cx="237414" cy="324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93000-B94E-4C5D-8BBA-26C8DA499985}">
      <dsp:nvSpPr>
        <dsp:cNvPr id="0" name=""/>
        <dsp:cNvSpPr/>
      </dsp:nvSpPr>
      <dsp:spPr>
        <a:xfrm>
          <a:off x="4815" y="1748241"/>
          <a:ext cx="1715302" cy="1414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171450" lvl="1" indent="-171450" algn="ctr" defTabSz="711200">
            <a:lnSpc>
              <a:spcPct val="90000"/>
            </a:lnSpc>
            <a:spcBef>
              <a:spcPct val="0"/>
            </a:spcBef>
            <a:spcAft>
              <a:spcPct val="15000"/>
            </a:spcAft>
            <a:buNone/>
          </a:pPr>
          <a:r>
            <a:rPr lang="en-US" sz="1600" kern="1200" dirty="0"/>
            <a:t>I have never</a:t>
          </a:r>
        </a:p>
        <a:p>
          <a:pPr marL="171450" lvl="1" indent="-171450" algn="ctr" defTabSz="711200">
            <a:lnSpc>
              <a:spcPct val="90000"/>
            </a:lnSpc>
            <a:spcBef>
              <a:spcPct val="0"/>
            </a:spcBef>
            <a:spcAft>
              <a:spcPct val="15000"/>
            </a:spcAft>
            <a:buNone/>
          </a:pPr>
          <a:r>
            <a:rPr lang="en-US" sz="1600" kern="1200" dirty="0"/>
            <a:t>heard of a</a:t>
          </a:r>
        </a:p>
        <a:p>
          <a:pPr marL="171450" lvl="1" indent="-171450" algn="ctr" defTabSz="711200">
            <a:lnSpc>
              <a:spcPct val="90000"/>
            </a:lnSpc>
            <a:spcBef>
              <a:spcPct val="0"/>
            </a:spcBef>
            <a:spcAft>
              <a:spcPct val="15000"/>
            </a:spcAft>
            <a:buNone/>
          </a:pPr>
          <a:r>
            <a:rPr lang="en-US" sz="1600" kern="1200" dirty="0"/>
            <a:t>POA-HC before.</a:t>
          </a:r>
        </a:p>
      </dsp:txBody>
      <dsp:txXfrm>
        <a:off x="37373" y="1780799"/>
        <a:ext cx="1650186" cy="1046485"/>
      </dsp:txXfrm>
    </dsp:sp>
    <dsp:sp modelId="{7E6CF228-64E2-481E-973F-D2B8C6A3569E}">
      <dsp:nvSpPr>
        <dsp:cNvPr id="0" name=""/>
        <dsp:cNvSpPr/>
      </dsp:nvSpPr>
      <dsp:spPr>
        <a:xfrm>
          <a:off x="958601" y="2048672"/>
          <a:ext cx="1945615" cy="1945615"/>
        </a:xfrm>
        <a:prstGeom prst="leftCircularArrow">
          <a:avLst>
            <a:gd name="adj1" fmla="val 3430"/>
            <a:gd name="adj2" fmla="val 424838"/>
            <a:gd name="adj3" fmla="val 2200349"/>
            <a:gd name="adj4" fmla="val 9024489"/>
            <a:gd name="adj5" fmla="val 40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EF40A8-418D-47DA-B599-BF6BBA6AC57C}">
      <dsp:nvSpPr>
        <dsp:cNvPr id="0" name=""/>
        <dsp:cNvSpPr/>
      </dsp:nvSpPr>
      <dsp:spPr>
        <a:xfrm>
          <a:off x="385994" y="2859843"/>
          <a:ext cx="1524713" cy="606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 </a:t>
          </a:r>
        </a:p>
      </dsp:txBody>
      <dsp:txXfrm>
        <a:off x="403753" y="2877602"/>
        <a:ext cx="1489195" cy="570810"/>
      </dsp:txXfrm>
    </dsp:sp>
    <dsp:sp modelId="{25308D0E-CD80-4C56-993F-FB144B8C48A1}">
      <dsp:nvSpPr>
        <dsp:cNvPr id="0" name=""/>
        <dsp:cNvSpPr/>
      </dsp:nvSpPr>
      <dsp:spPr>
        <a:xfrm>
          <a:off x="2228466" y="1748241"/>
          <a:ext cx="1715302" cy="1414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114300" lvl="1" indent="-114300" algn="ctr" defTabSz="533400">
            <a:lnSpc>
              <a:spcPct val="90000"/>
            </a:lnSpc>
            <a:spcBef>
              <a:spcPct val="0"/>
            </a:spcBef>
            <a:spcAft>
              <a:spcPct val="15000"/>
            </a:spcAft>
            <a:buFontTx/>
            <a:buNone/>
          </a:pPr>
          <a:r>
            <a:rPr lang="en-US" sz="1200" kern="1200" baseline="0" dirty="0"/>
            <a:t>I know a little bit about it, but I do not know anyone who has one. I do not have one, either.</a:t>
          </a:r>
          <a:endParaRPr lang="en-US" sz="1200" kern="1200" dirty="0"/>
        </a:p>
      </dsp:txBody>
      <dsp:txXfrm>
        <a:off x="2261024" y="2083964"/>
        <a:ext cx="1650186" cy="1046485"/>
      </dsp:txXfrm>
    </dsp:sp>
    <dsp:sp modelId="{22F6D0C2-24BF-4199-A9F1-EA9282757EA4}">
      <dsp:nvSpPr>
        <dsp:cNvPr id="0" name=""/>
        <dsp:cNvSpPr/>
      </dsp:nvSpPr>
      <dsp:spPr>
        <a:xfrm>
          <a:off x="3167958" y="861490"/>
          <a:ext cx="2164793" cy="2164793"/>
        </a:xfrm>
        <a:prstGeom prst="circularArrow">
          <a:avLst>
            <a:gd name="adj1" fmla="val 3082"/>
            <a:gd name="adj2" fmla="val 378697"/>
            <a:gd name="adj3" fmla="val 19445792"/>
            <a:gd name="adj4" fmla="val 12575511"/>
            <a:gd name="adj5" fmla="val 35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1B6F66-06C1-437D-BFE6-86E6D17C3746}">
      <dsp:nvSpPr>
        <dsp:cNvPr id="0" name=""/>
        <dsp:cNvSpPr/>
      </dsp:nvSpPr>
      <dsp:spPr>
        <a:xfrm>
          <a:off x="2609644" y="1445077"/>
          <a:ext cx="1524713" cy="606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 </a:t>
          </a:r>
        </a:p>
      </dsp:txBody>
      <dsp:txXfrm>
        <a:off x="2627403" y="1462836"/>
        <a:ext cx="1489195" cy="570810"/>
      </dsp:txXfrm>
    </dsp:sp>
    <dsp:sp modelId="{F59E99DE-AABA-4642-9414-E298B3269813}">
      <dsp:nvSpPr>
        <dsp:cNvPr id="0" name=""/>
        <dsp:cNvSpPr/>
      </dsp:nvSpPr>
      <dsp:spPr>
        <a:xfrm>
          <a:off x="4452116" y="1748241"/>
          <a:ext cx="1715302" cy="1414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114300" lvl="1" indent="-114300" algn="ctr" defTabSz="533400">
            <a:lnSpc>
              <a:spcPct val="90000"/>
            </a:lnSpc>
            <a:spcBef>
              <a:spcPct val="0"/>
            </a:spcBef>
            <a:spcAft>
              <a:spcPct val="15000"/>
            </a:spcAft>
            <a:buNone/>
          </a:pPr>
          <a:r>
            <a:rPr lang="en-US" sz="1200" kern="1200" dirty="0"/>
            <a:t>I know a little bit about it. I have family or friends with one, but I do not have one myself.</a:t>
          </a:r>
        </a:p>
      </dsp:txBody>
      <dsp:txXfrm>
        <a:off x="4484674" y="1780799"/>
        <a:ext cx="1650186" cy="1046485"/>
      </dsp:txXfrm>
    </dsp:sp>
    <dsp:sp modelId="{A35C3FAD-54A0-475F-97C6-F0BC5E60AF4F}">
      <dsp:nvSpPr>
        <dsp:cNvPr id="0" name=""/>
        <dsp:cNvSpPr/>
      </dsp:nvSpPr>
      <dsp:spPr>
        <a:xfrm>
          <a:off x="5405903" y="2048672"/>
          <a:ext cx="1945615" cy="1945615"/>
        </a:xfrm>
        <a:prstGeom prst="leftCircularArrow">
          <a:avLst>
            <a:gd name="adj1" fmla="val 3430"/>
            <a:gd name="adj2" fmla="val 424838"/>
            <a:gd name="adj3" fmla="val 2200349"/>
            <a:gd name="adj4" fmla="val 9024489"/>
            <a:gd name="adj5" fmla="val 40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7FC017-BF7A-41D0-8571-4D4BF4019A6F}">
      <dsp:nvSpPr>
        <dsp:cNvPr id="0" name=""/>
        <dsp:cNvSpPr/>
      </dsp:nvSpPr>
      <dsp:spPr>
        <a:xfrm>
          <a:off x="4833295" y="2859843"/>
          <a:ext cx="1524713" cy="606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 </a:t>
          </a:r>
        </a:p>
      </dsp:txBody>
      <dsp:txXfrm>
        <a:off x="4851054" y="2877602"/>
        <a:ext cx="1489195" cy="570810"/>
      </dsp:txXfrm>
    </dsp:sp>
    <dsp:sp modelId="{3808FD04-C641-4817-8A60-FA091D35A547}">
      <dsp:nvSpPr>
        <dsp:cNvPr id="0" name=""/>
        <dsp:cNvSpPr/>
      </dsp:nvSpPr>
      <dsp:spPr>
        <a:xfrm>
          <a:off x="6675767" y="1748241"/>
          <a:ext cx="1715302" cy="1414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55245" rIns="55245" bIns="55245" numCol="1" spcCol="1270" anchor="t" anchorCtr="0">
          <a:noAutofit/>
        </a:bodyPr>
        <a:lstStyle/>
        <a:p>
          <a:pPr marL="114300" lvl="1" indent="-114300" algn="ctr" defTabSz="666750">
            <a:lnSpc>
              <a:spcPct val="90000"/>
            </a:lnSpc>
            <a:spcBef>
              <a:spcPct val="0"/>
            </a:spcBef>
            <a:spcAft>
              <a:spcPct val="15000"/>
            </a:spcAft>
            <a:buNone/>
          </a:pPr>
          <a:r>
            <a:rPr lang="en-US" sz="1500" kern="1200" dirty="0"/>
            <a:t>I know what a</a:t>
          </a:r>
        </a:p>
        <a:p>
          <a:pPr marL="114300" lvl="1" indent="-114300" algn="ctr" defTabSz="666750">
            <a:lnSpc>
              <a:spcPct val="90000"/>
            </a:lnSpc>
            <a:spcBef>
              <a:spcPct val="0"/>
            </a:spcBef>
            <a:spcAft>
              <a:spcPct val="15000"/>
            </a:spcAft>
            <a:buNone/>
          </a:pPr>
          <a:r>
            <a:rPr lang="en-US" sz="1500" kern="1200" dirty="0"/>
            <a:t>POA-HC is, but I do not have one completed. </a:t>
          </a:r>
        </a:p>
      </dsp:txBody>
      <dsp:txXfrm>
        <a:off x="6708325" y="2083964"/>
        <a:ext cx="1650186" cy="1046485"/>
      </dsp:txXfrm>
    </dsp:sp>
    <dsp:sp modelId="{7E0F29E4-F60F-4121-B85F-2906526D0428}">
      <dsp:nvSpPr>
        <dsp:cNvPr id="0" name=""/>
        <dsp:cNvSpPr/>
      </dsp:nvSpPr>
      <dsp:spPr>
        <a:xfrm>
          <a:off x="7615259" y="861490"/>
          <a:ext cx="2164793" cy="2164793"/>
        </a:xfrm>
        <a:prstGeom prst="circularArrow">
          <a:avLst>
            <a:gd name="adj1" fmla="val 3082"/>
            <a:gd name="adj2" fmla="val 378697"/>
            <a:gd name="adj3" fmla="val 19445792"/>
            <a:gd name="adj4" fmla="val 12575511"/>
            <a:gd name="adj5" fmla="val 35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F2B9F9-E761-4F4A-822C-AB1A05AE5E31}">
      <dsp:nvSpPr>
        <dsp:cNvPr id="0" name=""/>
        <dsp:cNvSpPr/>
      </dsp:nvSpPr>
      <dsp:spPr>
        <a:xfrm>
          <a:off x="7056946" y="1445077"/>
          <a:ext cx="1524713" cy="606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074705" y="1462836"/>
        <a:ext cx="1489195" cy="570810"/>
      </dsp:txXfrm>
    </dsp:sp>
    <dsp:sp modelId="{869871F8-D99D-46CB-A798-DCA963A7C44C}">
      <dsp:nvSpPr>
        <dsp:cNvPr id="0" name=""/>
        <dsp:cNvSpPr/>
      </dsp:nvSpPr>
      <dsp:spPr>
        <a:xfrm>
          <a:off x="8899418" y="1748241"/>
          <a:ext cx="1715302" cy="1414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ctr" defTabSz="755650">
            <a:lnSpc>
              <a:spcPct val="90000"/>
            </a:lnSpc>
            <a:spcBef>
              <a:spcPct val="0"/>
            </a:spcBef>
            <a:spcAft>
              <a:spcPct val="15000"/>
            </a:spcAft>
            <a:buNone/>
          </a:pPr>
          <a:r>
            <a:rPr lang="en-US" sz="1700" kern="1200" dirty="0"/>
            <a:t>I know a lot about POA-HCs. I have one completed.</a:t>
          </a:r>
        </a:p>
      </dsp:txBody>
      <dsp:txXfrm>
        <a:off x="8931976" y="1780799"/>
        <a:ext cx="1650186" cy="1046485"/>
      </dsp:txXfrm>
    </dsp:sp>
    <dsp:sp modelId="{BA9C6812-4F73-4B8D-AF10-9476F015FE68}">
      <dsp:nvSpPr>
        <dsp:cNvPr id="0" name=""/>
        <dsp:cNvSpPr/>
      </dsp:nvSpPr>
      <dsp:spPr>
        <a:xfrm>
          <a:off x="9280596" y="2859843"/>
          <a:ext cx="1524713" cy="606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298355" y="2877602"/>
        <a:ext cx="1489195" cy="570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C7BD1-9A89-4AE5-81B8-1C24F9DE8EBB}">
      <dsp:nvSpPr>
        <dsp:cNvPr id="0" name=""/>
        <dsp:cNvSpPr/>
      </dsp:nvSpPr>
      <dsp:spPr>
        <a:xfrm>
          <a:off x="2473514" y="500861"/>
          <a:ext cx="1944000" cy="1944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3CBDB8-2037-4F14-BEE3-169AF9B8C523}">
      <dsp:nvSpPr>
        <dsp:cNvPr id="0" name=""/>
        <dsp:cNvSpPr/>
      </dsp:nvSpPr>
      <dsp:spPr>
        <a:xfrm>
          <a:off x="1285514" y="2409434"/>
          <a:ext cx="4320000" cy="173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90000"/>
            </a:lnSpc>
            <a:spcBef>
              <a:spcPct val="0"/>
            </a:spcBef>
            <a:spcAft>
              <a:spcPct val="35000"/>
            </a:spcAft>
            <a:buNone/>
          </a:pPr>
          <a:r>
            <a:rPr lang="en-US" sz="1500" kern="1200" dirty="0">
              <a:solidFill>
                <a:schemeClr val="bg1"/>
              </a:solidFill>
              <a:latin typeface="+mn-lt"/>
            </a:rPr>
            <a:t>If, for some tragic reason, you are unable to make your own medical decisions and you completed your POA-HC, your agent will be making medical decisions for you based on your pre-defined wishes.</a:t>
          </a:r>
        </a:p>
      </dsp:txBody>
      <dsp:txXfrm>
        <a:off x="1285514" y="2409434"/>
        <a:ext cx="4320000" cy="1731326"/>
      </dsp:txXfrm>
    </dsp:sp>
    <dsp:sp modelId="{38ADE11B-807E-447C-9F4A-446B5CD90B51}">
      <dsp:nvSpPr>
        <dsp:cNvPr id="0" name=""/>
        <dsp:cNvSpPr/>
      </dsp:nvSpPr>
      <dsp:spPr>
        <a:xfrm>
          <a:off x="7602779" y="474467"/>
          <a:ext cx="1944000" cy="1944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64BE19-2121-40D8-A907-7BAB4253CDE4}">
      <dsp:nvSpPr>
        <dsp:cNvPr id="0" name=""/>
        <dsp:cNvSpPr/>
      </dsp:nvSpPr>
      <dsp:spPr>
        <a:xfrm>
          <a:off x="6319826" y="2426934"/>
          <a:ext cx="4320000" cy="103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If you do not have a completed POA-HC, the court will appoint guardianship for you, who will then make medical decisions in your best interest, and this can be costly.</a:t>
          </a:r>
        </a:p>
      </dsp:txBody>
      <dsp:txXfrm>
        <a:off x="6319826" y="2426934"/>
        <a:ext cx="4320000" cy="1034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76E38-BAFA-426F-BC90-D3C288374566}">
      <dsp:nvSpPr>
        <dsp:cNvPr id="0" name=""/>
        <dsp:cNvSpPr/>
      </dsp:nvSpPr>
      <dsp:spPr>
        <a:xfrm>
          <a:off x="679050" y="465668"/>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D0618-EA0A-4639-985C-F1C97254DC89}">
      <dsp:nvSpPr>
        <dsp:cNvPr id="0" name=""/>
        <dsp:cNvSpPr/>
      </dsp:nvSpPr>
      <dsp:spPr>
        <a:xfrm>
          <a:off x="1081237" y="8678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A391BB-137A-40F1-9710-2F05EF55B2EA}">
      <dsp:nvSpPr>
        <dsp:cNvPr id="0" name=""/>
        <dsp:cNvSpPr/>
      </dsp:nvSpPr>
      <dsp:spPr>
        <a:xfrm>
          <a:off x="75768" y="2940669"/>
          <a:ext cx="30937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Can BE complicated and time-Intensive</a:t>
          </a:r>
        </a:p>
      </dsp:txBody>
      <dsp:txXfrm>
        <a:off x="75768" y="2940669"/>
        <a:ext cx="3093750" cy="945000"/>
      </dsp:txXfrm>
    </dsp:sp>
    <dsp:sp modelId="{891B5895-2C39-4FEF-890A-408CAAB25463}">
      <dsp:nvSpPr>
        <dsp:cNvPr id="0" name=""/>
        <dsp:cNvSpPr/>
      </dsp:nvSpPr>
      <dsp:spPr>
        <a:xfrm>
          <a:off x="4314206" y="465668"/>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8B1E7-AB14-4587-B40C-7C51AE9CA83C}">
      <dsp:nvSpPr>
        <dsp:cNvPr id="0" name=""/>
        <dsp:cNvSpPr/>
      </dsp:nvSpPr>
      <dsp:spPr>
        <a:xfrm>
          <a:off x="4716393" y="8678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EEC43-DF5E-4B9B-941F-5C02E0E3C995}">
      <dsp:nvSpPr>
        <dsp:cNvPr id="0" name=""/>
        <dsp:cNvSpPr/>
      </dsp:nvSpPr>
      <dsp:spPr>
        <a:xfrm>
          <a:off x="3710925" y="2940669"/>
          <a:ext cx="30937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Can be costly</a:t>
          </a:r>
        </a:p>
      </dsp:txBody>
      <dsp:txXfrm>
        <a:off x="3710925" y="2940669"/>
        <a:ext cx="3093750" cy="945000"/>
      </dsp:txXfrm>
    </dsp:sp>
    <dsp:sp modelId="{AB0C7280-0F3D-4205-BC63-C62E0FDCBDB3}">
      <dsp:nvSpPr>
        <dsp:cNvPr id="0" name=""/>
        <dsp:cNvSpPr/>
      </dsp:nvSpPr>
      <dsp:spPr>
        <a:xfrm>
          <a:off x="7949362" y="465668"/>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C2E67-67C2-44D0-A678-4FED0427F758}">
      <dsp:nvSpPr>
        <dsp:cNvPr id="0" name=""/>
        <dsp:cNvSpPr/>
      </dsp:nvSpPr>
      <dsp:spPr>
        <a:xfrm>
          <a:off x="8351550" y="8678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7800E2-9996-4704-9B5B-F2E274768F2B}">
      <dsp:nvSpPr>
        <dsp:cNvPr id="0" name=""/>
        <dsp:cNvSpPr/>
      </dsp:nvSpPr>
      <dsp:spPr>
        <a:xfrm>
          <a:off x="7346081" y="2940669"/>
          <a:ext cx="30937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The medical decisions made for you may not be what you wanted </a:t>
          </a:r>
        </a:p>
      </dsp:txBody>
      <dsp:txXfrm>
        <a:off x="7346081" y="2940669"/>
        <a:ext cx="3093750" cy="94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9911A-B83C-41A8-9AF4-41573D34CC5E}">
      <dsp:nvSpPr>
        <dsp:cNvPr id="0" name=""/>
        <dsp:cNvSpPr/>
      </dsp:nvSpPr>
      <dsp:spPr>
        <a:xfrm>
          <a:off x="0" y="655343"/>
          <a:ext cx="626364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Click </a:t>
          </a:r>
          <a:r>
            <a:rPr lang="en-US" sz="2500" kern="1200">
              <a:hlinkClick xmlns:r="http://schemas.openxmlformats.org/officeDocument/2006/relationships" r:id="rId1"/>
            </a:rPr>
            <a:t>HERE</a:t>
          </a:r>
          <a:r>
            <a:rPr lang="en-US" sz="2500" kern="1200"/>
            <a:t> to go to the Wisconsin Department of Health Services website and print</a:t>
          </a:r>
        </a:p>
      </dsp:txBody>
      <dsp:txXfrm>
        <a:off x="48547" y="703890"/>
        <a:ext cx="6166546" cy="897406"/>
      </dsp:txXfrm>
    </dsp:sp>
    <dsp:sp modelId="{DED730B2-FA71-447E-9B55-AC643DFA96F8}">
      <dsp:nvSpPr>
        <dsp:cNvPr id="0" name=""/>
        <dsp:cNvSpPr/>
      </dsp:nvSpPr>
      <dsp:spPr>
        <a:xfrm>
          <a:off x="0" y="1721843"/>
          <a:ext cx="6263640" cy="9945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Click </a:t>
          </a:r>
          <a:r>
            <a:rPr lang="en-US" sz="2500" kern="1200" dirty="0">
              <a:hlinkClick xmlns:r="http://schemas.openxmlformats.org/officeDocument/2006/relationships" r:id="rId2"/>
            </a:rPr>
            <a:t>HERE</a:t>
          </a:r>
          <a:r>
            <a:rPr lang="en-US" sz="2500" kern="1200" dirty="0"/>
            <a:t> to print from Honoring Choices</a:t>
          </a:r>
        </a:p>
      </dsp:txBody>
      <dsp:txXfrm>
        <a:off x="48547" y="1770390"/>
        <a:ext cx="6166546" cy="897406"/>
      </dsp:txXfrm>
    </dsp:sp>
    <dsp:sp modelId="{DE0E2C36-E5C8-43BA-B0B7-7CB0763D0584}">
      <dsp:nvSpPr>
        <dsp:cNvPr id="0" name=""/>
        <dsp:cNvSpPr/>
      </dsp:nvSpPr>
      <dsp:spPr>
        <a:xfrm>
          <a:off x="0" y="2788343"/>
          <a:ext cx="6263640" cy="9945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Some employers have these forms readily available for their employees</a:t>
          </a:r>
        </a:p>
      </dsp:txBody>
      <dsp:txXfrm>
        <a:off x="48547" y="2836890"/>
        <a:ext cx="6166546" cy="897406"/>
      </dsp:txXfrm>
    </dsp:sp>
    <dsp:sp modelId="{E0D8DEF7-6F90-4C74-9738-C40649BBBE40}">
      <dsp:nvSpPr>
        <dsp:cNvPr id="0" name=""/>
        <dsp:cNvSpPr/>
      </dsp:nvSpPr>
      <dsp:spPr>
        <a:xfrm>
          <a:off x="0" y="3854844"/>
          <a:ext cx="6263640"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You can pick up a form during a clinic visit</a:t>
          </a:r>
        </a:p>
      </dsp:txBody>
      <dsp:txXfrm>
        <a:off x="48547" y="3903391"/>
        <a:ext cx="6166546" cy="897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E245F-8E1B-4308-AAE0-D1C02891FC45}">
      <dsp:nvSpPr>
        <dsp:cNvPr id="0" name=""/>
        <dsp:cNvSpPr/>
      </dsp:nvSpPr>
      <dsp:spPr>
        <a:xfrm>
          <a:off x="582645"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Creation of POA for Healthcare</a:t>
          </a:r>
        </a:p>
      </dsp:txBody>
      <dsp:txXfrm>
        <a:off x="582645" y="1178"/>
        <a:ext cx="2174490" cy="1304694"/>
      </dsp:txXfrm>
    </dsp:sp>
    <dsp:sp modelId="{7CC34F7E-B2F4-4177-854F-AAFB1A83F9C8}">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Designation of Healthcare Agent</a:t>
          </a:r>
        </a:p>
      </dsp:txBody>
      <dsp:txXfrm>
        <a:off x="2974584" y="1178"/>
        <a:ext cx="2174490" cy="1304694"/>
      </dsp:txXfrm>
    </dsp:sp>
    <dsp:sp modelId="{9BF888F7-39EB-4622-9630-D500D12ECC38}">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Admission to Nursing Home or Community-Base Residential Facility </a:t>
          </a:r>
        </a:p>
      </dsp:txBody>
      <dsp:txXfrm>
        <a:off x="5366524" y="1178"/>
        <a:ext cx="2174490" cy="1304694"/>
      </dsp:txXfrm>
    </dsp:sp>
    <dsp:sp modelId="{7467BD54-116D-4076-842A-59773143AC78}">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Provision of Feeding Tube</a:t>
          </a:r>
        </a:p>
      </dsp:txBody>
      <dsp:txXfrm>
        <a:off x="7758464" y="1178"/>
        <a:ext cx="2174490" cy="1304694"/>
      </dsp:txXfrm>
    </dsp:sp>
    <dsp:sp modelId="{15ED7A09-D470-40C9-A4E6-CB033095B79D}">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Healthcare Decisions for Pregnant Women</a:t>
          </a:r>
        </a:p>
      </dsp:txBody>
      <dsp:txXfrm>
        <a:off x="582645" y="1523321"/>
        <a:ext cx="2174490" cy="1304694"/>
      </dsp:txXfrm>
    </dsp:sp>
    <dsp:sp modelId="{C8EC3792-0800-499E-9D71-EA29B2C7FC4D}">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Statement of Desires, Special Provisions, or Limitations</a:t>
          </a:r>
        </a:p>
      </dsp:txBody>
      <dsp:txXfrm>
        <a:off x="2974584" y="1523321"/>
        <a:ext cx="2174490" cy="1304694"/>
      </dsp:txXfrm>
    </dsp:sp>
    <dsp:sp modelId="{C6548CF6-01A5-42C6-82B5-6AA8BD0C36D5}">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Signature of Principal </a:t>
          </a:r>
        </a:p>
      </dsp:txBody>
      <dsp:txXfrm>
        <a:off x="5366524" y="1523321"/>
        <a:ext cx="2174490" cy="1304694"/>
      </dsp:txXfrm>
    </dsp:sp>
    <dsp:sp modelId="{91B88D65-E159-4891-85E3-ADA4D141FBCF}">
      <dsp:nvSpPr>
        <dsp:cNvPr id="0" name=""/>
        <dsp:cNvSpPr/>
      </dsp:nvSpPr>
      <dsp:spPr>
        <a:xfrm>
          <a:off x="775846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Statement of Witnesses</a:t>
          </a:r>
        </a:p>
      </dsp:txBody>
      <dsp:txXfrm>
        <a:off x="7758464" y="1523321"/>
        <a:ext cx="2174490" cy="1304694"/>
      </dsp:txXfrm>
    </dsp:sp>
    <dsp:sp modelId="{CBE358EE-6DC1-4724-A2ED-924FD91BB49C}">
      <dsp:nvSpPr>
        <dsp:cNvPr id="0" name=""/>
        <dsp:cNvSpPr/>
      </dsp:nvSpPr>
      <dsp:spPr>
        <a:xfrm>
          <a:off x="582645"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Statement of Healthcare Agent and Alternate Health Care Agent</a:t>
          </a:r>
        </a:p>
      </dsp:txBody>
      <dsp:txXfrm>
        <a:off x="582645" y="3045465"/>
        <a:ext cx="2174490" cy="1304694"/>
      </dsp:txXfrm>
    </dsp:sp>
    <dsp:sp modelId="{E3D7DA02-0040-4121-8B91-9E0E37635449}">
      <dsp:nvSpPr>
        <dsp:cNvPr id="0" name=""/>
        <dsp:cNvSpPr/>
      </dsp:nvSpPr>
      <dsp:spPr>
        <a:xfrm>
          <a:off x="297458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Anatomical Gifts (optional)</a:t>
          </a:r>
        </a:p>
      </dsp:txBody>
      <dsp:txXfrm>
        <a:off x="2974584" y="3045465"/>
        <a:ext cx="2174490" cy="1304694"/>
      </dsp:txXfrm>
    </dsp:sp>
    <dsp:sp modelId="{AC773B7B-20D9-4F21-A122-EE92CCF84C1C}">
      <dsp:nvSpPr>
        <dsp:cNvPr id="0" name=""/>
        <dsp:cNvSpPr/>
      </dsp:nvSpPr>
      <dsp:spPr>
        <a:xfrm>
          <a:off x="536652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Final Signature</a:t>
          </a:r>
        </a:p>
      </dsp:txBody>
      <dsp:txXfrm>
        <a:off x="5366524" y="3045465"/>
        <a:ext cx="2174490" cy="1304694"/>
      </dsp:txXfrm>
    </dsp:sp>
    <dsp:sp modelId="{565798AF-C6B8-4551-ADA3-CA4F885F6AF7}">
      <dsp:nvSpPr>
        <dsp:cNvPr id="0" name=""/>
        <dsp:cNvSpPr/>
      </dsp:nvSpPr>
      <dsp:spPr>
        <a:xfrm>
          <a:off x="775846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Take me through each one individually </a:t>
          </a:r>
        </a:p>
      </dsp:txBody>
      <dsp:txXfrm>
        <a:off x="7758464" y="3045465"/>
        <a:ext cx="2174490" cy="1304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C590C-B92E-40E3-8EDC-8F0B923659BB}">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A8CCE-50E3-43DF-A404-04E57BAAEB39}">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Ask your friends and family if they have their forms completed</a:t>
          </a:r>
        </a:p>
      </dsp:txBody>
      <dsp:txXfrm>
        <a:off x="1007221" y="627745"/>
        <a:ext cx="1937228" cy="1937228"/>
      </dsp:txXfrm>
    </dsp:sp>
    <dsp:sp modelId="{D341E5B9-7699-406F-97D2-401CC533E188}">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Teach others about the importance of what you have learned</a:t>
          </a:r>
        </a:p>
      </dsp:txBody>
      <dsp:txXfrm>
        <a:off x="3319190" y="627745"/>
        <a:ext cx="1937228" cy="1937228"/>
      </dsp:txXfrm>
    </dsp:sp>
    <dsp:sp modelId="{CEF17ED9-901D-45B0-BEE1-7629408FFC67}">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Help be part of the solution by spreading awareness for the peace of mind that comes from completing these documents</a:t>
          </a:r>
        </a:p>
      </dsp:txBody>
      <dsp:txXfrm>
        <a:off x="1007221" y="2939714"/>
        <a:ext cx="1937228" cy="1937228"/>
      </dsp:txXfrm>
    </dsp:sp>
    <dsp:sp modelId="{172E46FA-2E04-4061-A81E-8AAA446406BC}">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Continue to learn more and complete additional advance directive forms!</a:t>
          </a:r>
        </a:p>
      </dsp:txBody>
      <dsp:txXfrm>
        <a:off x="3319190" y="2939714"/>
        <a:ext cx="1937228" cy="19372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CF1AA-1BA3-483A-8166-262B06B94B1B}"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70D4-5849-4512-A34C-05E25547F32F}" type="slidenum">
              <a:rPr lang="en-US" smtClean="0"/>
              <a:t>‹#›</a:t>
            </a:fld>
            <a:endParaRPr lang="en-US"/>
          </a:p>
        </p:txBody>
      </p:sp>
    </p:spTree>
    <p:extLst>
      <p:ext uri="{BB962C8B-B14F-4D97-AF65-F5344CB8AC3E}">
        <p14:creationId xmlns:p14="http://schemas.microsoft.com/office/powerpoint/2010/main" val="240642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a:t>
            </a:fld>
            <a:endParaRPr lang="en-US"/>
          </a:p>
        </p:txBody>
      </p:sp>
    </p:spTree>
    <p:extLst>
      <p:ext uri="{BB962C8B-B14F-4D97-AF65-F5344CB8AC3E}">
        <p14:creationId xmlns:p14="http://schemas.microsoft.com/office/powerpoint/2010/main" val="133192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10</a:t>
            </a:fld>
            <a:endParaRPr lang="en-US"/>
          </a:p>
        </p:txBody>
      </p:sp>
    </p:spTree>
    <p:extLst>
      <p:ext uri="{BB962C8B-B14F-4D97-AF65-F5344CB8AC3E}">
        <p14:creationId xmlns:p14="http://schemas.microsoft.com/office/powerpoint/2010/main" val="148038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12</a:t>
            </a:fld>
            <a:endParaRPr lang="en-US"/>
          </a:p>
        </p:txBody>
      </p:sp>
    </p:spTree>
    <p:extLst>
      <p:ext uri="{BB962C8B-B14F-4D97-AF65-F5344CB8AC3E}">
        <p14:creationId xmlns:p14="http://schemas.microsoft.com/office/powerpoint/2010/main" val="203779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13</a:t>
            </a:fld>
            <a:endParaRPr lang="en-US"/>
          </a:p>
        </p:txBody>
      </p:sp>
    </p:spTree>
    <p:extLst>
      <p:ext uri="{BB962C8B-B14F-4D97-AF65-F5344CB8AC3E}">
        <p14:creationId xmlns:p14="http://schemas.microsoft.com/office/powerpoint/2010/main" val="168852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14</a:t>
            </a:fld>
            <a:endParaRPr lang="en-US"/>
          </a:p>
        </p:txBody>
      </p:sp>
    </p:spTree>
    <p:extLst>
      <p:ext uri="{BB962C8B-B14F-4D97-AF65-F5344CB8AC3E}">
        <p14:creationId xmlns:p14="http://schemas.microsoft.com/office/powerpoint/2010/main" val="411850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15</a:t>
            </a:fld>
            <a:endParaRPr lang="en-US"/>
          </a:p>
        </p:txBody>
      </p:sp>
    </p:spTree>
    <p:extLst>
      <p:ext uri="{BB962C8B-B14F-4D97-AF65-F5344CB8AC3E}">
        <p14:creationId xmlns:p14="http://schemas.microsoft.com/office/powerpoint/2010/main" val="308044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16</a:t>
            </a:fld>
            <a:endParaRPr lang="en-US"/>
          </a:p>
        </p:txBody>
      </p:sp>
    </p:spTree>
    <p:extLst>
      <p:ext uri="{BB962C8B-B14F-4D97-AF65-F5344CB8AC3E}">
        <p14:creationId xmlns:p14="http://schemas.microsoft.com/office/powerpoint/2010/main" val="1389438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17</a:t>
            </a:fld>
            <a:endParaRPr lang="en-US"/>
          </a:p>
        </p:txBody>
      </p:sp>
    </p:spTree>
    <p:extLst>
      <p:ext uri="{BB962C8B-B14F-4D97-AF65-F5344CB8AC3E}">
        <p14:creationId xmlns:p14="http://schemas.microsoft.com/office/powerpoint/2010/main" val="79558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18</a:t>
            </a:fld>
            <a:endParaRPr lang="en-US"/>
          </a:p>
        </p:txBody>
      </p:sp>
    </p:spTree>
    <p:extLst>
      <p:ext uri="{BB962C8B-B14F-4D97-AF65-F5344CB8AC3E}">
        <p14:creationId xmlns:p14="http://schemas.microsoft.com/office/powerpoint/2010/main" val="122714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19</a:t>
            </a:fld>
            <a:endParaRPr lang="en-US"/>
          </a:p>
        </p:txBody>
      </p:sp>
    </p:spTree>
    <p:extLst>
      <p:ext uri="{BB962C8B-B14F-4D97-AF65-F5344CB8AC3E}">
        <p14:creationId xmlns:p14="http://schemas.microsoft.com/office/powerpoint/2010/main" val="295378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20</a:t>
            </a:fld>
            <a:endParaRPr lang="en-US"/>
          </a:p>
        </p:txBody>
      </p:sp>
    </p:spTree>
    <p:extLst>
      <p:ext uri="{BB962C8B-B14F-4D97-AF65-F5344CB8AC3E}">
        <p14:creationId xmlns:p14="http://schemas.microsoft.com/office/powerpoint/2010/main" val="403912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a:t>
            </a:fld>
            <a:endParaRPr lang="en-US"/>
          </a:p>
        </p:txBody>
      </p:sp>
    </p:spTree>
    <p:extLst>
      <p:ext uri="{BB962C8B-B14F-4D97-AF65-F5344CB8AC3E}">
        <p14:creationId xmlns:p14="http://schemas.microsoft.com/office/powerpoint/2010/main" val="4088538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21</a:t>
            </a:fld>
            <a:endParaRPr lang="en-US"/>
          </a:p>
        </p:txBody>
      </p:sp>
    </p:spTree>
    <p:extLst>
      <p:ext uri="{BB962C8B-B14F-4D97-AF65-F5344CB8AC3E}">
        <p14:creationId xmlns:p14="http://schemas.microsoft.com/office/powerpoint/2010/main" val="330100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22</a:t>
            </a:fld>
            <a:endParaRPr lang="en-US"/>
          </a:p>
        </p:txBody>
      </p:sp>
    </p:spTree>
    <p:extLst>
      <p:ext uri="{BB962C8B-B14F-4D97-AF65-F5344CB8AC3E}">
        <p14:creationId xmlns:p14="http://schemas.microsoft.com/office/powerpoint/2010/main" val="1169740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23</a:t>
            </a:fld>
            <a:endParaRPr lang="en-US"/>
          </a:p>
        </p:txBody>
      </p:sp>
    </p:spTree>
    <p:extLst>
      <p:ext uri="{BB962C8B-B14F-4D97-AF65-F5344CB8AC3E}">
        <p14:creationId xmlns:p14="http://schemas.microsoft.com/office/powerpoint/2010/main" val="2823308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24</a:t>
            </a:fld>
            <a:endParaRPr lang="en-US"/>
          </a:p>
        </p:txBody>
      </p:sp>
    </p:spTree>
    <p:extLst>
      <p:ext uri="{BB962C8B-B14F-4D97-AF65-F5344CB8AC3E}">
        <p14:creationId xmlns:p14="http://schemas.microsoft.com/office/powerpoint/2010/main" val="2876465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25</a:t>
            </a:fld>
            <a:endParaRPr lang="en-US"/>
          </a:p>
        </p:txBody>
      </p:sp>
    </p:spTree>
    <p:extLst>
      <p:ext uri="{BB962C8B-B14F-4D97-AF65-F5344CB8AC3E}">
        <p14:creationId xmlns:p14="http://schemas.microsoft.com/office/powerpoint/2010/main" val="142435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26</a:t>
            </a:fld>
            <a:endParaRPr lang="en-US"/>
          </a:p>
        </p:txBody>
      </p:sp>
    </p:spTree>
    <p:extLst>
      <p:ext uri="{BB962C8B-B14F-4D97-AF65-F5344CB8AC3E}">
        <p14:creationId xmlns:p14="http://schemas.microsoft.com/office/powerpoint/2010/main" val="313480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27</a:t>
            </a:fld>
            <a:endParaRPr lang="en-US"/>
          </a:p>
        </p:txBody>
      </p:sp>
    </p:spTree>
    <p:extLst>
      <p:ext uri="{BB962C8B-B14F-4D97-AF65-F5344CB8AC3E}">
        <p14:creationId xmlns:p14="http://schemas.microsoft.com/office/powerpoint/2010/main" val="1357509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28</a:t>
            </a:fld>
            <a:endParaRPr lang="en-US"/>
          </a:p>
        </p:txBody>
      </p:sp>
    </p:spTree>
    <p:extLst>
      <p:ext uri="{BB962C8B-B14F-4D97-AF65-F5344CB8AC3E}">
        <p14:creationId xmlns:p14="http://schemas.microsoft.com/office/powerpoint/2010/main" val="1712207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29</a:t>
            </a:fld>
            <a:endParaRPr lang="en-US"/>
          </a:p>
        </p:txBody>
      </p:sp>
    </p:spTree>
    <p:extLst>
      <p:ext uri="{BB962C8B-B14F-4D97-AF65-F5344CB8AC3E}">
        <p14:creationId xmlns:p14="http://schemas.microsoft.com/office/powerpoint/2010/main" val="888424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30</a:t>
            </a:fld>
            <a:endParaRPr lang="en-US"/>
          </a:p>
        </p:txBody>
      </p:sp>
    </p:spTree>
    <p:extLst>
      <p:ext uri="{BB962C8B-B14F-4D97-AF65-F5344CB8AC3E}">
        <p14:creationId xmlns:p14="http://schemas.microsoft.com/office/powerpoint/2010/main" val="369765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a:t>
            </a:fld>
            <a:endParaRPr lang="en-US"/>
          </a:p>
        </p:txBody>
      </p:sp>
    </p:spTree>
    <p:extLst>
      <p:ext uri="{BB962C8B-B14F-4D97-AF65-F5344CB8AC3E}">
        <p14:creationId xmlns:p14="http://schemas.microsoft.com/office/powerpoint/2010/main" val="234787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31</a:t>
            </a:fld>
            <a:endParaRPr lang="en-US"/>
          </a:p>
        </p:txBody>
      </p:sp>
    </p:spTree>
    <p:extLst>
      <p:ext uri="{BB962C8B-B14F-4D97-AF65-F5344CB8AC3E}">
        <p14:creationId xmlns:p14="http://schemas.microsoft.com/office/powerpoint/2010/main" val="173445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32</a:t>
            </a:fld>
            <a:endParaRPr lang="en-US"/>
          </a:p>
        </p:txBody>
      </p:sp>
    </p:spTree>
    <p:extLst>
      <p:ext uri="{BB962C8B-B14F-4D97-AF65-F5344CB8AC3E}">
        <p14:creationId xmlns:p14="http://schemas.microsoft.com/office/powerpoint/2010/main" val="1210655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33</a:t>
            </a:fld>
            <a:endParaRPr lang="en-US"/>
          </a:p>
        </p:txBody>
      </p:sp>
    </p:spTree>
    <p:extLst>
      <p:ext uri="{BB962C8B-B14F-4D97-AF65-F5344CB8AC3E}">
        <p14:creationId xmlns:p14="http://schemas.microsoft.com/office/powerpoint/2010/main" val="164336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34</a:t>
            </a:fld>
            <a:endParaRPr lang="en-US"/>
          </a:p>
        </p:txBody>
      </p:sp>
    </p:spTree>
    <p:extLst>
      <p:ext uri="{BB962C8B-B14F-4D97-AF65-F5344CB8AC3E}">
        <p14:creationId xmlns:p14="http://schemas.microsoft.com/office/powerpoint/2010/main" val="2988052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35</a:t>
            </a:fld>
            <a:endParaRPr lang="en-US"/>
          </a:p>
        </p:txBody>
      </p:sp>
    </p:spTree>
    <p:extLst>
      <p:ext uri="{BB962C8B-B14F-4D97-AF65-F5344CB8AC3E}">
        <p14:creationId xmlns:p14="http://schemas.microsoft.com/office/powerpoint/2010/main" val="679549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36</a:t>
            </a:fld>
            <a:endParaRPr lang="en-US"/>
          </a:p>
        </p:txBody>
      </p:sp>
    </p:spTree>
    <p:extLst>
      <p:ext uri="{BB962C8B-B14F-4D97-AF65-F5344CB8AC3E}">
        <p14:creationId xmlns:p14="http://schemas.microsoft.com/office/powerpoint/2010/main" val="150466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37</a:t>
            </a:fld>
            <a:endParaRPr lang="en-US"/>
          </a:p>
        </p:txBody>
      </p:sp>
    </p:spTree>
    <p:extLst>
      <p:ext uri="{BB962C8B-B14F-4D97-AF65-F5344CB8AC3E}">
        <p14:creationId xmlns:p14="http://schemas.microsoft.com/office/powerpoint/2010/main" val="912765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38</a:t>
            </a:fld>
            <a:endParaRPr lang="en-US"/>
          </a:p>
        </p:txBody>
      </p:sp>
    </p:spTree>
    <p:extLst>
      <p:ext uri="{BB962C8B-B14F-4D97-AF65-F5344CB8AC3E}">
        <p14:creationId xmlns:p14="http://schemas.microsoft.com/office/powerpoint/2010/main" val="705649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39</a:t>
            </a:fld>
            <a:endParaRPr lang="en-US"/>
          </a:p>
        </p:txBody>
      </p:sp>
    </p:spTree>
    <p:extLst>
      <p:ext uri="{BB962C8B-B14F-4D97-AF65-F5344CB8AC3E}">
        <p14:creationId xmlns:p14="http://schemas.microsoft.com/office/powerpoint/2010/main" val="742884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40</a:t>
            </a:fld>
            <a:endParaRPr lang="en-US"/>
          </a:p>
        </p:txBody>
      </p:sp>
    </p:spTree>
    <p:extLst>
      <p:ext uri="{BB962C8B-B14F-4D97-AF65-F5344CB8AC3E}">
        <p14:creationId xmlns:p14="http://schemas.microsoft.com/office/powerpoint/2010/main" val="72894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a:t>
            </a:fld>
            <a:endParaRPr lang="en-US"/>
          </a:p>
        </p:txBody>
      </p:sp>
    </p:spTree>
    <p:extLst>
      <p:ext uri="{BB962C8B-B14F-4D97-AF65-F5344CB8AC3E}">
        <p14:creationId xmlns:p14="http://schemas.microsoft.com/office/powerpoint/2010/main" val="2754084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41</a:t>
            </a:fld>
            <a:endParaRPr lang="en-US"/>
          </a:p>
        </p:txBody>
      </p:sp>
    </p:spTree>
    <p:extLst>
      <p:ext uri="{BB962C8B-B14F-4D97-AF65-F5344CB8AC3E}">
        <p14:creationId xmlns:p14="http://schemas.microsoft.com/office/powerpoint/2010/main" val="1937639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42</a:t>
            </a:fld>
            <a:endParaRPr lang="en-US"/>
          </a:p>
        </p:txBody>
      </p:sp>
    </p:spTree>
    <p:extLst>
      <p:ext uri="{BB962C8B-B14F-4D97-AF65-F5344CB8AC3E}">
        <p14:creationId xmlns:p14="http://schemas.microsoft.com/office/powerpoint/2010/main" val="230503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43</a:t>
            </a:fld>
            <a:endParaRPr lang="en-US"/>
          </a:p>
        </p:txBody>
      </p:sp>
    </p:spTree>
    <p:extLst>
      <p:ext uri="{BB962C8B-B14F-4D97-AF65-F5344CB8AC3E}">
        <p14:creationId xmlns:p14="http://schemas.microsoft.com/office/powerpoint/2010/main" val="2221683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44</a:t>
            </a:fld>
            <a:endParaRPr lang="en-US"/>
          </a:p>
        </p:txBody>
      </p:sp>
    </p:spTree>
    <p:extLst>
      <p:ext uri="{BB962C8B-B14F-4D97-AF65-F5344CB8AC3E}">
        <p14:creationId xmlns:p14="http://schemas.microsoft.com/office/powerpoint/2010/main" val="1439424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45</a:t>
            </a:fld>
            <a:endParaRPr lang="en-US"/>
          </a:p>
        </p:txBody>
      </p:sp>
    </p:spTree>
    <p:extLst>
      <p:ext uri="{BB962C8B-B14F-4D97-AF65-F5344CB8AC3E}">
        <p14:creationId xmlns:p14="http://schemas.microsoft.com/office/powerpoint/2010/main" val="3968428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46</a:t>
            </a:fld>
            <a:endParaRPr lang="en-US"/>
          </a:p>
        </p:txBody>
      </p:sp>
    </p:spTree>
    <p:extLst>
      <p:ext uri="{BB962C8B-B14F-4D97-AF65-F5344CB8AC3E}">
        <p14:creationId xmlns:p14="http://schemas.microsoft.com/office/powerpoint/2010/main" val="3259767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47</a:t>
            </a:fld>
            <a:endParaRPr lang="en-US"/>
          </a:p>
        </p:txBody>
      </p:sp>
    </p:spTree>
    <p:extLst>
      <p:ext uri="{BB962C8B-B14F-4D97-AF65-F5344CB8AC3E}">
        <p14:creationId xmlns:p14="http://schemas.microsoft.com/office/powerpoint/2010/main" val="1946846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48</a:t>
            </a:fld>
            <a:endParaRPr lang="en-US"/>
          </a:p>
        </p:txBody>
      </p:sp>
    </p:spTree>
    <p:extLst>
      <p:ext uri="{BB962C8B-B14F-4D97-AF65-F5344CB8AC3E}">
        <p14:creationId xmlns:p14="http://schemas.microsoft.com/office/powerpoint/2010/main" val="4116274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49</a:t>
            </a:fld>
            <a:endParaRPr lang="en-US"/>
          </a:p>
        </p:txBody>
      </p:sp>
    </p:spTree>
    <p:extLst>
      <p:ext uri="{BB962C8B-B14F-4D97-AF65-F5344CB8AC3E}">
        <p14:creationId xmlns:p14="http://schemas.microsoft.com/office/powerpoint/2010/main" val="38448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50</a:t>
            </a:fld>
            <a:endParaRPr lang="en-US"/>
          </a:p>
        </p:txBody>
      </p:sp>
    </p:spTree>
    <p:extLst>
      <p:ext uri="{BB962C8B-B14F-4D97-AF65-F5344CB8AC3E}">
        <p14:creationId xmlns:p14="http://schemas.microsoft.com/office/powerpoint/2010/main" val="372404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a:t>
            </a:fld>
            <a:endParaRPr lang="en-US"/>
          </a:p>
        </p:txBody>
      </p:sp>
    </p:spTree>
    <p:extLst>
      <p:ext uri="{BB962C8B-B14F-4D97-AF65-F5344CB8AC3E}">
        <p14:creationId xmlns:p14="http://schemas.microsoft.com/office/powerpoint/2010/main" val="13489528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51</a:t>
            </a:fld>
            <a:endParaRPr lang="en-US"/>
          </a:p>
        </p:txBody>
      </p:sp>
    </p:spTree>
    <p:extLst>
      <p:ext uri="{BB962C8B-B14F-4D97-AF65-F5344CB8AC3E}">
        <p14:creationId xmlns:p14="http://schemas.microsoft.com/office/powerpoint/2010/main" val="3158349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52</a:t>
            </a:fld>
            <a:endParaRPr lang="en-US"/>
          </a:p>
        </p:txBody>
      </p:sp>
    </p:spTree>
    <p:extLst>
      <p:ext uri="{BB962C8B-B14F-4D97-AF65-F5344CB8AC3E}">
        <p14:creationId xmlns:p14="http://schemas.microsoft.com/office/powerpoint/2010/main" val="2989615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53</a:t>
            </a:fld>
            <a:endParaRPr lang="en-US"/>
          </a:p>
        </p:txBody>
      </p:sp>
    </p:spTree>
    <p:extLst>
      <p:ext uri="{BB962C8B-B14F-4D97-AF65-F5344CB8AC3E}">
        <p14:creationId xmlns:p14="http://schemas.microsoft.com/office/powerpoint/2010/main" val="90407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54</a:t>
            </a:fld>
            <a:endParaRPr lang="en-US"/>
          </a:p>
        </p:txBody>
      </p:sp>
    </p:spTree>
    <p:extLst>
      <p:ext uri="{BB962C8B-B14F-4D97-AF65-F5344CB8AC3E}">
        <p14:creationId xmlns:p14="http://schemas.microsoft.com/office/powerpoint/2010/main" val="3670094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55</a:t>
            </a:fld>
            <a:endParaRPr lang="en-US"/>
          </a:p>
        </p:txBody>
      </p:sp>
    </p:spTree>
    <p:extLst>
      <p:ext uri="{BB962C8B-B14F-4D97-AF65-F5344CB8AC3E}">
        <p14:creationId xmlns:p14="http://schemas.microsoft.com/office/powerpoint/2010/main" val="948738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56</a:t>
            </a:fld>
            <a:endParaRPr lang="en-US"/>
          </a:p>
        </p:txBody>
      </p:sp>
    </p:spTree>
    <p:extLst>
      <p:ext uri="{BB962C8B-B14F-4D97-AF65-F5344CB8AC3E}">
        <p14:creationId xmlns:p14="http://schemas.microsoft.com/office/powerpoint/2010/main" val="3821070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57</a:t>
            </a:fld>
            <a:endParaRPr lang="en-US"/>
          </a:p>
        </p:txBody>
      </p:sp>
    </p:spTree>
    <p:extLst>
      <p:ext uri="{BB962C8B-B14F-4D97-AF65-F5344CB8AC3E}">
        <p14:creationId xmlns:p14="http://schemas.microsoft.com/office/powerpoint/2010/main" val="42277002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58</a:t>
            </a:fld>
            <a:endParaRPr lang="en-US"/>
          </a:p>
        </p:txBody>
      </p:sp>
    </p:spTree>
    <p:extLst>
      <p:ext uri="{BB962C8B-B14F-4D97-AF65-F5344CB8AC3E}">
        <p14:creationId xmlns:p14="http://schemas.microsoft.com/office/powerpoint/2010/main" val="342017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59</a:t>
            </a:fld>
            <a:endParaRPr lang="en-US"/>
          </a:p>
        </p:txBody>
      </p:sp>
    </p:spTree>
    <p:extLst>
      <p:ext uri="{BB962C8B-B14F-4D97-AF65-F5344CB8AC3E}">
        <p14:creationId xmlns:p14="http://schemas.microsoft.com/office/powerpoint/2010/main" val="42729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60</a:t>
            </a:fld>
            <a:endParaRPr lang="en-US"/>
          </a:p>
        </p:txBody>
      </p:sp>
    </p:spTree>
    <p:extLst>
      <p:ext uri="{BB962C8B-B14F-4D97-AF65-F5344CB8AC3E}">
        <p14:creationId xmlns:p14="http://schemas.microsoft.com/office/powerpoint/2010/main" val="427226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6</a:t>
            </a:fld>
            <a:endParaRPr lang="en-US"/>
          </a:p>
        </p:txBody>
      </p:sp>
    </p:spTree>
    <p:extLst>
      <p:ext uri="{BB962C8B-B14F-4D97-AF65-F5344CB8AC3E}">
        <p14:creationId xmlns:p14="http://schemas.microsoft.com/office/powerpoint/2010/main" val="211921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61</a:t>
            </a:fld>
            <a:endParaRPr lang="en-US"/>
          </a:p>
        </p:txBody>
      </p:sp>
    </p:spTree>
    <p:extLst>
      <p:ext uri="{BB962C8B-B14F-4D97-AF65-F5344CB8AC3E}">
        <p14:creationId xmlns:p14="http://schemas.microsoft.com/office/powerpoint/2010/main" val="31837526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62</a:t>
            </a:fld>
            <a:endParaRPr lang="en-US"/>
          </a:p>
        </p:txBody>
      </p:sp>
    </p:spTree>
    <p:extLst>
      <p:ext uri="{BB962C8B-B14F-4D97-AF65-F5344CB8AC3E}">
        <p14:creationId xmlns:p14="http://schemas.microsoft.com/office/powerpoint/2010/main" val="1073694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63</a:t>
            </a:fld>
            <a:endParaRPr lang="en-US"/>
          </a:p>
        </p:txBody>
      </p:sp>
    </p:spTree>
    <p:extLst>
      <p:ext uri="{BB962C8B-B14F-4D97-AF65-F5344CB8AC3E}">
        <p14:creationId xmlns:p14="http://schemas.microsoft.com/office/powerpoint/2010/main" val="107829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7</a:t>
            </a:fld>
            <a:endParaRPr lang="en-US"/>
          </a:p>
        </p:txBody>
      </p:sp>
    </p:spTree>
    <p:extLst>
      <p:ext uri="{BB962C8B-B14F-4D97-AF65-F5344CB8AC3E}">
        <p14:creationId xmlns:p14="http://schemas.microsoft.com/office/powerpoint/2010/main" val="38169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8</a:t>
            </a:fld>
            <a:endParaRPr lang="en-US"/>
          </a:p>
        </p:txBody>
      </p:sp>
    </p:spTree>
    <p:extLst>
      <p:ext uri="{BB962C8B-B14F-4D97-AF65-F5344CB8AC3E}">
        <p14:creationId xmlns:p14="http://schemas.microsoft.com/office/powerpoint/2010/main" val="361383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F70D4-5849-4512-A34C-05E25547F32F}" type="slidenum">
              <a:rPr lang="en-US" smtClean="0"/>
              <a:t>9</a:t>
            </a:fld>
            <a:endParaRPr lang="en-US"/>
          </a:p>
        </p:txBody>
      </p:sp>
    </p:spTree>
    <p:extLst>
      <p:ext uri="{BB962C8B-B14F-4D97-AF65-F5344CB8AC3E}">
        <p14:creationId xmlns:p14="http://schemas.microsoft.com/office/powerpoint/2010/main" val="419738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508E-DF57-48EA-A983-C02C693E85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32CDFD-821A-4180-B896-996F0562D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2F2EEF-76A2-439C-A979-C6639D37020A}"/>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5" name="Footer Placeholder 4">
            <a:extLst>
              <a:ext uri="{FF2B5EF4-FFF2-40B4-BE49-F238E27FC236}">
                <a16:creationId xmlns:a16="http://schemas.microsoft.com/office/drawing/2014/main" id="{ACF1D53E-D277-441A-906A-E8F13135B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C36B3-6EAA-4761-B190-C504C07A841F}"/>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1062879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9D5F6-8015-48EE-9658-A48F9BCB8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80B1B-60E6-4127-AB34-113B77FDF8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7A20D-7AA3-4DE5-9E3A-71DB992C8EA4}"/>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5" name="Footer Placeholder 4">
            <a:extLst>
              <a:ext uri="{FF2B5EF4-FFF2-40B4-BE49-F238E27FC236}">
                <a16:creationId xmlns:a16="http://schemas.microsoft.com/office/drawing/2014/main" id="{B0534D3A-DFC5-421C-9B7F-A388C5111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E7D14-4DA0-4C41-B6D6-816F106C9F37}"/>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423987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15A7-7F99-47C2-9A68-3565804A4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53271B-5A80-4008-804B-1AB857986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29F16-4BED-4E8B-A1D8-91AA22E6876A}"/>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5" name="Footer Placeholder 4">
            <a:extLst>
              <a:ext uri="{FF2B5EF4-FFF2-40B4-BE49-F238E27FC236}">
                <a16:creationId xmlns:a16="http://schemas.microsoft.com/office/drawing/2014/main" id="{3A64B34C-0465-4F66-9241-89DF16CE3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6B0FF-6EC5-4C96-BA0D-0BE8CE16F0E8}"/>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219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7D32-3ED9-4EE9-AC61-A25D55F4B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A1D15-9510-4D98-9E3A-FED0BD9BED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F88D3E-9830-4827-9AF9-4716566407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22666-CBBE-44F7-98C4-595733FA5BF7}"/>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6" name="Footer Placeholder 5">
            <a:extLst>
              <a:ext uri="{FF2B5EF4-FFF2-40B4-BE49-F238E27FC236}">
                <a16:creationId xmlns:a16="http://schemas.microsoft.com/office/drawing/2014/main" id="{F7DE6011-0370-4514-8D8D-4605323CF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D03EE-6046-4A08-8D0F-B0876B6CE67F}"/>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184726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8D7A-0489-438B-AA11-4EFCB10B1A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6BE2D-D9BF-4779-A455-3150D4607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08AAAC-9D9A-4CA5-B15E-2B2BBC01CC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9D365F-39F5-422C-B5EC-FC93DB889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DCA17-3DFB-41D5-A9B1-07A35ECD88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5F5FD4-B636-4BBF-9E74-481C7C44F439}"/>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8" name="Footer Placeholder 7">
            <a:extLst>
              <a:ext uri="{FF2B5EF4-FFF2-40B4-BE49-F238E27FC236}">
                <a16:creationId xmlns:a16="http://schemas.microsoft.com/office/drawing/2014/main" id="{67F2B972-9737-4537-92E2-2F0B6AB798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AD1519-D874-4071-92C4-E24580EE3AF6}"/>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129136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0741-C058-4D29-94F4-50B4B7E293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843E55-200D-4BAB-B27A-011F8F852D7B}"/>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4" name="Footer Placeholder 3">
            <a:extLst>
              <a:ext uri="{FF2B5EF4-FFF2-40B4-BE49-F238E27FC236}">
                <a16:creationId xmlns:a16="http://schemas.microsoft.com/office/drawing/2014/main" id="{E3CEF2DA-C06D-40C4-9BE5-4A7AA38787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5B8D5-0F26-433F-B969-6DAC3E571BAB}"/>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121782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80E09-C111-4B69-804B-906DD13D0441}"/>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3" name="Footer Placeholder 2">
            <a:extLst>
              <a:ext uri="{FF2B5EF4-FFF2-40B4-BE49-F238E27FC236}">
                <a16:creationId xmlns:a16="http://schemas.microsoft.com/office/drawing/2014/main" id="{0028556E-F6E5-4B8D-97B4-9F1BE8CB4F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8DBB01-7E4B-4708-83C8-BD3BC035A674}"/>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898209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F7FD-32EB-4EB7-8692-7D6DF345C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74D50-8FB9-4950-8B3D-B06FAB134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5A327-F67C-477A-9C63-FA729E883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7CA31-806F-4375-944C-9636631AD108}"/>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6" name="Footer Placeholder 5">
            <a:extLst>
              <a:ext uri="{FF2B5EF4-FFF2-40B4-BE49-F238E27FC236}">
                <a16:creationId xmlns:a16="http://schemas.microsoft.com/office/drawing/2014/main" id="{4C943B8A-B2F6-429E-AAC1-678459955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10061-E57B-4901-855A-63C69DC4EDB7}"/>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375934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1ADC-06FC-4D0B-87F8-6ACA0DD5B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2E949C-788C-4828-8793-2E414878D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9DDEB-9926-425C-8B03-36A21890C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34880-6687-4B23-B715-7AC98AAEFC6B}"/>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6" name="Footer Placeholder 5">
            <a:extLst>
              <a:ext uri="{FF2B5EF4-FFF2-40B4-BE49-F238E27FC236}">
                <a16:creationId xmlns:a16="http://schemas.microsoft.com/office/drawing/2014/main" id="{F636537F-4CB5-49C3-A673-16DEB9804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60C3A-65E5-46A4-96E4-E0ECEE7984E2}"/>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207758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B1AC-9ADE-459A-894F-4A6C55411B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2DF5A-8C85-442F-A6F8-647E57BE28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0D029-99DB-454F-BB67-9B5B53771377}"/>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5" name="Footer Placeholder 4">
            <a:extLst>
              <a:ext uri="{FF2B5EF4-FFF2-40B4-BE49-F238E27FC236}">
                <a16:creationId xmlns:a16="http://schemas.microsoft.com/office/drawing/2014/main" id="{A618D71C-07E8-4E9B-888C-CBBC6B773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86B48-4CB8-4555-87DF-2D1CE4F93148}"/>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3609472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EB032-9F99-4542-84E4-1033BC38CC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0DC23-5D91-4A8B-8DC4-15D8194C0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56190-2E58-4672-88FC-F3D7EBF767D6}"/>
              </a:ext>
            </a:extLst>
          </p:cNvPr>
          <p:cNvSpPr>
            <a:spLocks noGrp="1"/>
          </p:cNvSpPr>
          <p:nvPr>
            <p:ph type="dt" sz="half" idx="10"/>
          </p:nvPr>
        </p:nvSpPr>
        <p:spPr/>
        <p:txBody>
          <a:bodyPr/>
          <a:lstStyle/>
          <a:p>
            <a:fld id="{7C4D5A9E-01AF-4B08-AB68-68B715C37EAA}" type="datetimeFigureOut">
              <a:rPr lang="en-US" smtClean="0"/>
              <a:t>4/11/2022</a:t>
            </a:fld>
            <a:endParaRPr lang="en-US"/>
          </a:p>
        </p:txBody>
      </p:sp>
      <p:sp>
        <p:nvSpPr>
          <p:cNvPr id="5" name="Footer Placeholder 4">
            <a:extLst>
              <a:ext uri="{FF2B5EF4-FFF2-40B4-BE49-F238E27FC236}">
                <a16:creationId xmlns:a16="http://schemas.microsoft.com/office/drawing/2014/main" id="{C63F73B7-6663-4024-8217-F2E22AB75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18ECB-328A-4BB8-8312-DB2AF09EDA62}"/>
              </a:ext>
            </a:extLst>
          </p:cNvPr>
          <p:cNvSpPr>
            <a:spLocks noGrp="1"/>
          </p:cNvSpPr>
          <p:nvPr>
            <p:ph type="sldNum" sz="quarter" idx="12"/>
          </p:nvPr>
        </p:nvSpPr>
        <p:spPr/>
        <p:txBody>
          <a:bodyPr/>
          <a:lstStyle/>
          <a:p>
            <a:fld id="{AE18D235-487F-4F1F-B27E-6F518E08FD80}" type="slidenum">
              <a:rPr lang="en-US" smtClean="0"/>
              <a:t>‹#›</a:t>
            </a:fld>
            <a:endParaRPr lang="en-US"/>
          </a:p>
        </p:txBody>
      </p:sp>
    </p:spTree>
    <p:extLst>
      <p:ext uri="{BB962C8B-B14F-4D97-AF65-F5344CB8AC3E}">
        <p14:creationId xmlns:p14="http://schemas.microsoft.com/office/powerpoint/2010/main" val="225709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FAEDA-32C4-4169-ACEE-8097871F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C101C-36DD-44B0-8DF4-88526C602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3667D-5A0C-4E33-8936-958257D4C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5A9E-01AF-4B08-AB68-68B715C37EAA}" type="datetimeFigureOut">
              <a:rPr lang="en-US" smtClean="0"/>
              <a:t>4/11/2022</a:t>
            </a:fld>
            <a:endParaRPr lang="en-US"/>
          </a:p>
        </p:txBody>
      </p:sp>
      <p:sp>
        <p:nvSpPr>
          <p:cNvPr id="5" name="Footer Placeholder 4">
            <a:extLst>
              <a:ext uri="{FF2B5EF4-FFF2-40B4-BE49-F238E27FC236}">
                <a16:creationId xmlns:a16="http://schemas.microsoft.com/office/drawing/2014/main" id="{61F5C5BD-88EA-4C2D-B1E3-36B9DC6B0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365F91-463F-4DD7-B0A8-F8244C8F1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8D235-487F-4F1F-B27E-6F518E08FD80}" type="slidenum">
              <a:rPr lang="en-US" smtClean="0"/>
              <a:t>‹#›</a:t>
            </a:fld>
            <a:endParaRPr lang="en-US"/>
          </a:p>
        </p:txBody>
      </p:sp>
    </p:spTree>
    <p:extLst>
      <p:ext uri="{BB962C8B-B14F-4D97-AF65-F5344CB8AC3E}">
        <p14:creationId xmlns:p14="http://schemas.microsoft.com/office/powerpoint/2010/main" val="32430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ameo.com/recipient/60556103600b06001df28b10?utm_campaign=video_share_to_cop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5.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1B_9F186E37.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slide" Target="sl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25.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svg"/><Relationship Id="rId18" Type="http://schemas.openxmlformats.org/officeDocument/2006/relationships/image" Target="../media/image11.png"/><Relationship Id="rId3" Type="http://schemas.openxmlformats.org/officeDocument/2006/relationships/diagramData" Target="../diagrams/data2.xml"/><Relationship Id="rId21" Type="http://schemas.openxmlformats.org/officeDocument/2006/relationships/image" Target="../media/image13.png"/><Relationship Id="rId7" Type="http://schemas.microsoft.com/office/2007/relationships/diagramDrawing" Target="../diagrams/drawing2.xml"/><Relationship Id="rId12" Type="http://schemas.openxmlformats.org/officeDocument/2006/relationships/image" Target="../media/image7.png"/><Relationship Id="rId17" Type="http://schemas.openxmlformats.org/officeDocument/2006/relationships/slide" Target="slide7.xml"/><Relationship Id="rId2" Type="http://schemas.openxmlformats.org/officeDocument/2006/relationships/notesSlide" Target="../notesSlides/notesSlide4.xml"/><Relationship Id="rId16" Type="http://schemas.openxmlformats.org/officeDocument/2006/relationships/image" Target="../media/image10.svg"/><Relationship Id="rId20"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slide" Target="slide5.xml"/><Relationship Id="rId5" Type="http://schemas.openxmlformats.org/officeDocument/2006/relationships/diagramQuickStyle" Target="../diagrams/quickStyle2.xml"/><Relationship Id="rId15" Type="http://schemas.openxmlformats.org/officeDocument/2006/relationships/image" Target="../media/image9.png"/><Relationship Id="rId10" Type="http://schemas.openxmlformats.org/officeDocument/2006/relationships/image" Target="../media/image6.svg"/><Relationship Id="rId19" Type="http://schemas.openxmlformats.org/officeDocument/2006/relationships/image" Target="../media/image12.svg"/><Relationship Id="rId4" Type="http://schemas.openxmlformats.org/officeDocument/2006/relationships/diagramLayout" Target="../diagrams/layout2.xml"/><Relationship Id="rId9" Type="http://schemas.openxmlformats.org/officeDocument/2006/relationships/image" Target="../media/image5.png"/><Relationship Id="rId14" Type="http://schemas.openxmlformats.org/officeDocument/2006/relationships/slide" Target="slide8.xml"/><Relationship Id="rId22"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49.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lawhelp.org/dc/resource/frequently-asked-questions-about-durable-pow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dhs.wisconsin.gov/forms/advdirectives/adformspoa.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pngimg.com/download/25694" TargetMode="Externa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pollev.com/surveys/lHoqBagUMcnkuv9c3lJSQ/respond"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www.dailyunion.com/charlie-berens/image_e1a7abda-7e1b-5654-8c09-c0d7327fd6cf.html" TargetMode="External"/><Relationship Id="rId7"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www.wsaz.com/2021/07/27/teen-ventilator-after-getting-covid-19-days-before-planned-vacation/" TargetMode="External"/><Relationship Id="rId5" Type="http://schemas.openxmlformats.org/officeDocument/2006/relationships/hyperlink" Target="https://www.dhs.wisconsin.gov/forms/advdirectives/adformspoa.htm" TargetMode="External"/><Relationship Id="rId4" Type="http://schemas.openxmlformats.org/officeDocument/2006/relationships/hyperlink" Target="https://www.therepublic.com/2021/11/04/large-accident-blocking-u-s-31-near-county-road-300e-motorists-asked-to-avoid-the-are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4380-5447-4097-A9DF-959B88579304}"/>
              </a:ext>
            </a:extLst>
          </p:cNvPr>
          <p:cNvSpPr>
            <a:spLocks noGrp="1"/>
          </p:cNvSpPr>
          <p:nvPr>
            <p:ph type="title"/>
          </p:nvPr>
        </p:nvSpPr>
        <p:spPr>
          <a:xfrm>
            <a:off x="255451" y="165712"/>
            <a:ext cx="4804029" cy="1956841"/>
          </a:xfrm>
        </p:spPr>
        <p:txBody>
          <a:bodyPr anchor="b">
            <a:normAutofit fontScale="90000"/>
          </a:bodyPr>
          <a:lstStyle/>
          <a:p>
            <a:pPr algn="ctr"/>
            <a:r>
              <a:rPr lang="en-US" sz="5400" dirty="0">
                <a:cs typeface="Calibri Light"/>
              </a:rPr>
              <a:t>Power of Attorney - Healthcare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ECC1DBF-49BF-4D66-82AD-BF898E9B98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Content Placeholder 2">
            <a:extLst>
              <a:ext uri="{FF2B5EF4-FFF2-40B4-BE49-F238E27FC236}">
                <a16:creationId xmlns:a16="http://schemas.microsoft.com/office/drawing/2014/main" id="{667F0E75-229D-4BD1-95CA-F2E554C0265D}"/>
              </a:ext>
            </a:extLst>
          </p:cNvPr>
          <p:cNvSpPr>
            <a:spLocks noGrp="1"/>
          </p:cNvSpPr>
          <p:nvPr>
            <p:ph idx="1"/>
          </p:nvPr>
        </p:nvSpPr>
        <p:spPr>
          <a:xfrm>
            <a:off x="204651" y="3743756"/>
            <a:ext cx="4751589" cy="1158040"/>
          </a:xfrm>
        </p:spPr>
        <p:txBody>
          <a:bodyPr vert="horz" lIns="91440" tIns="45720" rIns="91440" bIns="45720" rtlCol="0" anchor="t">
            <a:normAutofit/>
          </a:bodyPr>
          <a:lstStyle/>
          <a:p>
            <a:pPr marL="0" indent="0" algn="ctr">
              <a:buNone/>
            </a:pPr>
            <a:r>
              <a:rPr lang="en-US" sz="2200">
                <a:ea typeface="+mn-lt"/>
                <a:cs typeface="+mn-lt"/>
                <a:hlinkClick r:id="rId4"/>
              </a:rPr>
              <a:t>Click HERE for Charlie Berens’ Important Public Service Announcement</a:t>
            </a:r>
            <a:endParaRPr lang="en-US" sz="2200">
              <a:ea typeface="+mn-lt"/>
              <a:cs typeface="+mn-lt"/>
            </a:endParaRPr>
          </a:p>
          <a:p>
            <a:endParaRPr lang="en-US" sz="2200">
              <a:cs typeface="Calibri"/>
            </a:endParaRPr>
          </a:p>
        </p:txBody>
      </p:sp>
    </p:spTree>
    <p:extLst>
      <p:ext uri="{BB962C8B-B14F-4D97-AF65-F5344CB8AC3E}">
        <p14:creationId xmlns:p14="http://schemas.microsoft.com/office/powerpoint/2010/main" val="50992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E5EF7-5FBE-404F-94E0-19284907DEDC}"/>
              </a:ext>
            </a:extLst>
          </p:cNvPr>
          <p:cNvSpPr/>
          <p:nvPr/>
        </p:nvSpPr>
        <p:spPr>
          <a:xfrm>
            <a:off x="-845820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F1DD847E-9AFB-E64C-8EF7-5BEA33FDA654}"/>
              </a:ext>
            </a:extLst>
          </p:cNvPr>
          <p:cNvSpPr/>
          <p:nvPr/>
        </p:nvSpPr>
        <p:spPr>
          <a:xfrm>
            <a:off x="279654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7B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21CAA6F7-5D77-6E4E-95C3-A6439D6CF510}"/>
              </a:ext>
            </a:extLst>
          </p:cNvPr>
          <p:cNvSpPr txBox="1"/>
          <p:nvPr/>
        </p:nvSpPr>
        <p:spPr>
          <a:xfrm rot="16200000">
            <a:off x="1878211" y="3244334"/>
            <a:ext cx="3143250" cy="369332"/>
          </a:xfrm>
          <a:prstGeom prst="rect">
            <a:avLst/>
          </a:prstGeom>
          <a:noFill/>
        </p:spPr>
        <p:txBody>
          <a:bodyPr wrap="square" rtlCol="0">
            <a:spAutoFit/>
          </a:bodyPr>
          <a:lstStyle/>
          <a:p>
            <a:pPr algn="ctr"/>
            <a:r>
              <a:rPr lang="en-US" b="1" dirty="0">
                <a:latin typeface="Century Gothic" panose="020B0502020202020204" pitchFamily="34" charset="0"/>
              </a:rPr>
              <a:t>What is it?</a:t>
            </a:r>
          </a:p>
        </p:txBody>
      </p:sp>
      <p:sp>
        <p:nvSpPr>
          <p:cNvPr id="10" name="Rectangle 9">
            <a:extLst>
              <a:ext uri="{FF2B5EF4-FFF2-40B4-BE49-F238E27FC236}">
                <a16:creationId xmlns:a16="http://schemas.microsoft.com/office/drawing/2014/main" id="{33661A00-314A-EC40-B660-6C08A7261DF5}"/>
              </a:ext>
            </a:extLst>
          </p:cNvPr>
          <p:cNvSpPr/>
          <p:nvPr/>
        </p:nvSpPr>
        <p:spPr>
          <a:xfrm>
            <a:off x="-9026128"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EC4D8AF-6E60-1B46-AA83-CB6360522A01}"/>
              </a:ext>
            </a:extLst>
          </p:cNvPr>
          <p:cNvSpPr/>
          <p:nvPr/>
        </p:nvSpPr>
        <p:spPr>
          <a:xfrm>
            <a:off x="2228612"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EB43C63-7D81-2542-B05C-1231CE18C297}"/>
              </a:ext>
            </a:extLst>
          </p:cNvPr>
          <p:cNvSpPr txBox="1"/>
          <p:nvPr/>
        </p:nvSpPr>
        <p:spPr>
          <a:xfrm rot="16200000">
            <a:off x="1310283" y="3244334"/>
            <a:ext cx="3143250" cy="369332"/>
          </a:xfrm>
          <a:prstGeom prst="rect">
            <a:avLst/>
          </a:prstGeom>
          <a:noFill/>
        </p:spPr>
        <p:txBody>
          <a:bodyPr wrap="square" rtlCol="0">
            <a:spAutoFit/>
          </a:bodyPr>
          <a:lstStyle/>
          <a:p>
            <a:pPr algn="ctr"/>
            <a:r>
              <a:rPr lang="en-US" b="1" dirty="0">
                <a:latin typeface="Century Gothic" panose="020B0502020202020204" pitchFamily="34" charset="0"/>
              </a:rPr>
              <a:t>Who needs it?</a:t>
            </a:r>
          </a:p>
        </p:txBody>
      </p:sp>
      <p:sp>
        <p:nvSpPr>
          <p:cNvPr id="13" name="Rectangle 12">
            <a:extLst>
              <a:ext uri="{FF2B5EF4-FFF2-40B4-BE49-F238E27FC236}">
                <a16:creationId xmlns:a16="http://schemas.microsoft.com/office/drawing/2014/main" id="{CC3D0FCF-8AEA-DA41-861C-86293ED1DFAD}"/>
              </a:ext>
            </a:extLst>
          </p:cNvPr>
          <p:cNvSpPr/>
          <p:nvPr/>
        </p:nvSpPr>
        <p:spPr>
          <a:xfrm>
            <a:off x="-9594056"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6FEA355-86B5-9440-B081-1049E3280FB3}"/>
              </a:ext>
            </a:extLst>
          </p:cNvPr>
          <p:cNvSpPr/>
          <p:nvPr/>
        </p:nvSpPr>
        <p:spPr>
          <a:xfrm>
            <a:off x="1660684"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8EF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25303B8-7C83-144D-A552-C59A1A238DFB}"/>
              </a:ext>
            </a:extLst>
          </p:cNvPr>
          <p:cNvSpPr txBox="1"/>
          <p:nvPr/>
        </p:nvSpPr>
        <p:spPr>
          <a:xfrm rot="16200000">
            <a:off x="742355" y="3252028"/>
            <a:ext cx="3143250" cy="353943"/>
          </a:xfrm>
          <a:prstGeom prst="rect">
            <a:avLst/>
          </a:prstGeom>
          <a:noFill/>
        </p:spPr>
        <p:txBody>
          <a:bodyPr wrap="square" rtlCol="0">
            <a:spAutoFit/>
          </a:bodyPr>
          <a:lstStyle/>
          <a:p>
            <a:pPr algn="ctr"/>
            <a:r>
              <a:rPr lang="en-US" sz="1700" b="1">
                <a:latin typeface="Century Gothic" panose="020B0502020202020204" pitchFamily="34" charset="0"/>
              </a:rPr>
              <a:t>How do I do it?</a:t>
            </a:r>
          </a:p>
        </p:txBody>
      </p:sp>
      <p:sp>
        <p:nvSpPr>
          <p:cNvPr id="17" name="Rectangle 16">
            <a:extLst>
              <a:ext uri="{FF2B5EF4-FFF2-40B4-BE49-F238E27FC236}">
                <a16:creationId xmlns:a16="http://schemas.microsoft.com/office/drawing/2014/main" id="{D4A61BC5-5639-364D-A605-95D9F018D6C4}"/>
              </a:ext>
            </a:extLst>
          </p:cNvPr>
          <p:cNvSpPr/>
          <p:nvPr/>
        </p:nvSpPr>
        <p:spPr>
          <a:xfrm>
            <a:off x="-10161984"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ADD9D9D-4A83-FF4A-ABCE-1242C6FCDE01}"/>
              </a:ext>
            </a:extLst>
          </p:cNvPr>
          <p:cNvSpPr/>
          <p:nvPr/>
        </p:nvSpPr>
        <p:spPr>
          <a:xfrm>
            <a:off x="1092756"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CD3A5AA9-DA0F-AA4C-A001-A38815D31B66}"/>
              </a:ext>
            </a:extLst>
          </p:cNvPr>
          <p:cNvSpPr txBox="1"/>
          <p:nvPr/>
        </p:nvSpPr>
        <p:spPr>
          <a:xfrm rot="16200000">
            <a:off x="174427" y="3244334"/>
            <a:ext cx="3143250" cy="369332"/>
          </a:xfrm>
          <a:prstGeom prst="rect">
            <a:avLst/>
          </a:prstGeom>
          <a:noFill/>
        </p:spPr>
        <p:txBody>
          <a:bodyPr wrap="square" rtlCol="0">
            <a:spAutoFit/>
          </a:bodyPr>
          <a:lstStyle/>
          <a:p>
            <a:pPr algn="ctr"/>
            <a:r>
              <a:rPr lang="en-US" b="1">
                <a:latin typeface="Century Gothic" panose="020B0502020202020204" pitchFamily="34" charset="0"/>
              </a:rPr>
              <a:t>Copies</a:t>
            </a:r>
          </a:p>
        </p:txBody>
      </p:sp>
      <p:sp>
        <p:nvSpPr>
          <p:cNvPr id="23" name="Rectangle 22">
            <a:extLst>
              <a:ext uri="{FF2B5EF4-FFF2-40B4-BE49-F238E27FC236}">
                <a16:creationId xmlns:a16="http://schemas.microsoft.com/office/drawing/2014/main" id="{792F7B05-9A39-DC4D-AE6A-2E37DB9762F3}"/>
              </a:ext>
            </a:extLst>
          </p:cNvPr>
          <p:cNvSpPr/>
          <p:nvPr/>
        </p:nvSpPr>
        <p:spPr>
          <a:xfrm>
            <a:off x="-1072991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785CFDD-7619-5042-95A7-299CCFFEA8EF}"/>
              </a:ext>
            </a:extLst>
          </p:cNvPr>
          <p:cNvSpPr/>
          <p:nvPr/>
        </p:nvSpPr>
        <p:spPr>
          <a:xfrm>
            <a:off x="52482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5486ED38-D26B-AB41-B28E-49F7499AF1C9}"/>
              </a:ext>
            </a:extLst>
          </p:cNvPr>
          <p:cNvSpPr txBox="1"/>
          <p:nvPr/>
        </p:nvSpPr>
        <p:spPr>
          <a:xfrm rot="16200000">
            <a:off x="-39350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Why get one?</a:t>
            </a:r>
          </a:p>
        </p:txBody>
      </p:sp>
      <p:sp>
        <p:nvSpPr>
          <p:cNvPr id="26" name="Rectangle 25">
            <a:extLst>
              <a:ext uri="{FF2B5EF4-FFF2-40B4-BE49-F238E27FC236}">
                <a16:creationId xmlns:a16="http://schemas.microsoft.com/office/drawing/2014/main" id="{226E2FAA-74E7-3042-8B4A-686EA8F3C4AB}"/>
              </a:ext>
            </a:extLst>
          </p:cNvPr>
          <p:cNvSpPr/>
          <p:nvPr/>
        </p:nvSpPr>
        <p:spPr>
          <a:xfrm>
            <a:off x="-1129784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0ED343E6-A899-1B40-9709-4FC16BA814B3}"/>
              </a:ext>
            </a:extLst>
          </p:cNvPr>
          <p:cNvSpPr/>
          <p:nvPr/>
        </p:nvSpPr>
        <p:spPr>
          <a:xfrm>
            <a:off x="-4310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7569D889-DFBD-5642-9D7C-46DF4869AF21}"/>
              </a:ext>
            </a:extLst>
          </p:cNvPr>
          <p:cNvSpPr txBox="1"/>
          <p:nvPr/>
        </p:nvSpPr>
        <p:spPr>
          <a:xfrm rot="16200000">
            <a:off x="-96142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Cost?</a:t>
            </a:r>
          </a:p>
        </p:txBody>
      </p:sp>
      <p:pic>
        <p:nvPicPr>
          <p:cNvPr id="29" name="Picture 4" descr="Quizzical burrowing owl looking forward">
            <a:extLst>
              <a:ext uri="{FF2B5EF4-FFF2-40B4-BE49-F238E27FC236}">
                <a16:creationId xmlns:a16="http://schemas.microsoft.com/office/drawing/2014/main" id="{10733B60-2521-5C48-AC55-324555F154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3799" y="0"/>
            <a:ext cx="5760960" cy="685800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0" name="TextBox 29">
            <a:extLst>
              <a:ext uri="{FF2B5EF4-FFF2-40B4-BE49-F238E27FC236}">
                <a16:creationId xmlns:a16="http://schemas.microsoft.com/office/drawing/2014/main" id="{DD03CA0F-3751-6140-A94D-6DC5B9D64E41}"/>
              </a:ext>
            </a:extLst>
          </p:cNvPr>
          <p:cNvSpPr txBox="1"/>
          <p:nvPr/>
        </p:nvSpPr>
        <p:spPr>
          <a:xfrm>
            <a:off x="9494759" y="104931"/>
            <a:ext cx="2467392" cy="4801314"/>
          </a:xfrm>
          <a:prstGeom prst="rect">
            <a:avLst/>
          </a:prstGeom>
          <a:noFill/>
        </p:spPr>
        <p:txBody>
          <a:bodyPr wrap="square" rtlCol="0">
            <a:spAutoFit/>
          </a:bodyPr>
          <a:lstStyle/>
          <a:p>
            <a:pPr marL="285750" indent="-285750">
              <a:buFont typeface="Arial" panose="020B0604020202020204" pitchFamily="34" charset="0"/>
              <a:buChar char="•"/>
            </a:pPr>
            <a:r>
              <a:rPr lang="en-US" dirty="0"/>
              <a:t>What is a Power of Attorney-Healthcare (</a:t>
            </a:r>
            <a:r>
              <a:rPr lang="en-US" sz="1800" dirty="0">
                <a:solidFill>
                  <a:srgbClr val="595959"/>
                </a:solidFill>
              </a:rPr>
              <a:t>POA-HC</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is a guardian?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happens if I am unable to make my own medical decisions?</a:t>
            </a:r>
            <a:endParaRPr lang="en-US" dirty="0">
              <a:cs typeface="Calibri Light"/>
            </a:endParaRPr>
          </a:p>
          <a:p>
            <a:pPr marL="285750" indent="-285750">
              <a:buFont typeface="Arial" panose="020B0604020202020204" pitchFamily="34" charset="0"/>
              <a:buChar char="•"/>
            </a:pPr>
            <a:endParaRPr lang="en-US" dirty="0">
              <a:cs typeface="Calibri Light"/>
            </a:endParaRPr>
          </a:p>
          <a:p>
            <a:pPr marL="285750" indent="-285750">
              <a:buFont typeface="Arial" panose="020B0604020202020204" pitchFamily="34" charset="0"/>
              <a:buChar char="•"/>
            </a:pPr>
            <a:r>
              <a:rPr lang="en-US" dirty="0">
                <a:cs typeface="Calibri Light"/>
              </a:rPr>
              <a:t>How do I fill one out &amp; where do I find it?</a:t>
            </a:r>
          </a:p>
          <a:p>
            <a:pPr marL="285750" indent="-285750">
              <a:buFont typeface="Arial" panose="020B0604020202020204" pitchFamily="34" charset="0"/>
              <a:buChar char="•"/>
            </a:pPr>
            <a:endParaRPr lang="en-US" dirty="0">
              <a:cs typeface="Calibri Light"/>
            </a:endParaRPr>
          </a:p>
          <a:p>
            <a:pPr marL="285750" indent="-285750">
              <a:buFont typeface="Arial" panose="020B0604020202020204" pitchFamily="34" charset="0"/>
              <a:buChar char="•"/>
            </a:pPr>
            <a:r>
              <a:rPr lang="en-US" dirty="0">
                <a:cs typeface="Calibri Light"/>
              </a:rPr>
              <a:t>Is it really that important?</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1654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DB1D59-77B4-7247-9DD3-366D46F3487D}"/>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Important Definitions</a:t>
            </a: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1461A4B4-FF7D-694D-A392-E3A9886EA82D}"/>
              </a:ext>
            </a:extLst>
          </p:cNvPr>
          <p:cNvSpPr>
            <a:spLocks noGrp="1"/>
          </p:cNvSpPr>
          <p:nvPr>
            <p:ph idx="1"/>
          </p:nvPr>
        </p:nvSpPr>
        <p:spPr>
          <a:xfrm>
            <a:off x="5221862" y="1719618"/>
            <a:ext cx="5948831" cy="4334629"/>
          </a:xfrm>
        </p:spPr>
        <p:txBody>
          <a:bodyPr anchor="ctr">
            <a:normAutofit fontScale="92500" lnSpcReduction="20000"/>
          </a:bodyPr>
          <a:lstStyle/>
          <a:p>
            <a:r>
              <a:rPr lang="en-US" sz="2400" dirty="0">
                <a:solidFill>
                  <a:srgbClr val="FEFFFF"/>
                </a:solidFill>
              </a:rPr>
              <a:t>Guardian</a:t>
            </a:r>
          </a:p>
          <a:p>
            <a:pPr lvl="1"/>
            <a:r>
              <a:rPr lang="en-US" sz="2000" dirty="0">
                <a:solidFill>
                  <a:srgbClr val="FEFFFF"/>
                </a:solidFill>
              </a:rPr>
              <a:t>Someone appointed by the court system to make your medical or financial decisions</a:t>
            </a:r>
          </a:p>
          <a:p>
            <a:r>
              <a:rPr lang="en-US" sz="2400" dirty="0">
                <a:solidFill>
                  <a:srgbClr val="FEFFFF"/>
                </a:solidFill>
              </a:rPr>
              <a:t>Agent</a:t>
            </a:r>
          </a:p>
          <a:p>
            <a:pPr lvl="1"/>
            <a:r>
              <a:rPr lang="en-US" sz="2000" dirty="0">
                <a:solidFill>
                  <a:srgbClr val="FEFFFF"/>
                </a:solidFill>
              </a:rPr>
              <a:t>The individual who is designated to represent you </a:t>
            </a:r>
            <a:br>
              <a:rPr lang="en-US" sz="2000" dirty="0">
                <a:solidFill>
                  <a:srgbClr val="FEFFFF"/>
                </a:solidFill>
              </a:rPr>
            </a:br>
            <a:r>
              <a:rPr lang="en-US" sz="2000" dirty="0">
                <a:solidFill>
                  <a:srgbClr val="FEFFFF"/>
                </a:solidFill>
              </a:rPr>
              <a:t>if POA-HC is activated</a:t>
            </a:r>
          </a:p>
          <a:p>
            <a:r>
              <a:rPr lang="en-US" sz="2400" dirty="0">
                <a:solidFill>
                  <a:srgbClr val="FEFFFF"/>
                </a:solidFill>
              </a:rPr>
              <a:t>Principal</a:t>
            </a:r>
          </a:p>
          <a:p>
            <a:pPr lvl="1"/>
            <a:r>
              <a:rPr lang="en-US" sz="2000" dirty="0">
                <a:solidFill>
                  <a:srgbClr val="FEFFFF"/>
                </a:solidFill>
              </a:rPr>
              <a:t>You, the individual completing the POA-HC document</a:t>
            </a:r>
          </a:p>
          <a:p>
            <a:r>
              <a:rPr lang="en-US" sz="2400" dirty="0">
                <a:solidFill>
                  <a:srgbClr val="FEFFFF"/>
                </a:solidFill>
              </a:rPr>
              <a:t>Next of kin</a:t>
            </a:r>
          </a:p>
          <a:p>
            <a:pPr lvl="1"/>
            <a:r>
              <a:rPr lang="en-US" sz="2000" dirty="0">
                <a:solidFill>
                  <a:srgbClr val="FEFFFF"/>
                </a:solidFill>
              </a:rPr>
              <a:t>Your closest living relative through blood or legal relationships (example: spouse, child, sibling, etc.)</a:t>
            </a:r>
          </a:p>
          <a:p>
            <a:r>
              <a:rPr lang="en-US" sz="2400" dirty="0">
                <a:solidFill>
                  <a:srgbClr val="FEFFFF"/>
                </a:solidFill>
              </a:rPr>
              <a:t>Witnesses</a:t>
            </a:r>
          </a:p>
          <a:p>
            <a:pPr lvl="1"/>
            <a:r>
              <a:rPr lang="en-US" sz="2000" dirty="0">
                <a:solidFill>
                  <a:srgbClr val="FEFFFF"/>
                </a:solidFill>
              </a:rPr>
              <a:t>Two individuals who are willing to attest to the principal’s signature of the POA-HC</a:t>
            </a:r>
          </a:p>
        </p:txBody>
      </p:sp>
    </p:spTree>
    <p:extLst>
      <p:ext uri="{BB962C8B-B14F-4D97-AF65-F5344CB8AC3E}">
        <p14:creationId xmlns:p14="http://schemas.microsoft.com/office/powerpoint/2010/main" val="371651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E5EF7-5FBE-404F-94E0-19284907DEDC}"/>
              </a:ext>
            </a:extLst>
          </p:cNvPr>
          <p:cNvSpPr/>
          <p:nvPr/>
        </p:nvSpPr>
        <p:spPr>
          <a:xfrm>
            <a:off x="-4310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F1DD847E-9AFB-E64C-8EF7-5BEA33FDA654}"/>
              </a:ext>
            </a:extLst>
          </p:cNvPr>
          <p:cNvSpPr/>
          <p:nvPr/>
        </p:nvSpPr>
        <p:spPr>
          <a:xfrm>
            <a:off x="1125474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7B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21CAA6F7-5D77-6E4E-95C3-A6439D6CF510}"/>
              </a:ext>
            </a:extLst>
          </p:cNvPr>
          <p:cNvSpPr txBox="1"/>
          <p:nvPr/>
        </p:nvSpPr>
        <p:spPr>
          <a:xfrm rot="16200000">
            <a:off x="102933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What is it?</a:t>
            </a:r>
          </a:p>
        </p:txBody>
      </p:sp>
      <p:sp>
        <p:nvSpPr>
          <p:cNvPr id="10" name="Rectangle 9">
            <a:extLst>
              <a:ext uri="{FF2B5EF4-FFF2-40B4-BE49-F238E27FC236}">
                <a16:creationId xmlns:a16="http://schemas.microsoft.com/office/drawing/2014/main" id="{33661A00-314A-EC40-B660-6C08A7261DF5}"/>
              </a:ext>
            </a:extLst>
          </p:cNvPr>
          <p:cNvSpPr/>
          <p:nvPr/>
        </p:nvSpPr>
        <p:spPr>
          <a:xfrm>
            <a:off x="-9026128"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EC4D8AF-6E60-1B46-AA83-CB6360522A01}"/>
              </a:ext>
            </a:extLst>
          </p:cNvPr>
          <p:cNvSpPr/>
          <p:nvPr/>
        </p:nvSpPr>
        <p:spPr>
          <a:xfrm>
            <a:off x="2228612"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EB43C63-7D81-2542-B05C-1231CE18C297}"/>
              </a:ext>
            </a:extLst>
          </p:cNvPr>
          <p:cNvSpPr txBox="1"/>
          <p:nvPr/>
        </p:nvSpPr>
        <p:spPr>
          <a:xfrm rot="16200000">
            <a:off x="1310283" y="3244334"/>
            <a:ext cx="3143250" cy="369332"/>
          </a:xfrm>
          <a:prstGeom prst="rect">
            <a:avLst/>
          </a:prstGeom>
          <a:noFill/>
        </p:spPr>
        <p:txBody>
          <a:bodyPr wrap="square" rtlCol="0">
            <a:spAutoFit/>
          </a:bodyPr>
          <a:lstStyle/>
          <a:p>
            <a:pPr algn="ctr"/>
            <a:r>
              <a:rPr lang="en-US" b="1">
                <a:latin typeface="Century Gothic" panose="020B0502020202020204" pitchFamily="34" charset="0"/>
              </a:rPr>
              <a:t>Who needs it?</a:t>
            </a:r>
          </a:p>
        </p:txBody>
      </p:sp>
      <p:sp>
        <p:nvSpPr>
          <p:cNvPr id="13" name="Rectangle 12">
            <a:extLst>
              <a:ext uri="{FF2B5EF4-FFF2-40B4-BE49-F238E27FC236}">
                <a16:creationId xmlns:a16="http://schemas.microsoft.com/office/drawing/2014/main" id="{CC3D0FCF-8AEA-DA41-861C-86293ED1DFAD}"/>
              </a:ext>
            </a:extLst>
          </p:cNvPr>
          <p:cNvSpPr/>
          <p:nvPr/>
        </p:nvSpPr>
        <p:spPr>
          <a:xfrm>
            <a:off x="-9594056"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6FEA355-86B5-9440-B081-1049E3280FB3}"/>
              </a:ext>
            </a:extLst>
          </p:cNvPr>
          <p:cNvSpPr/>
          <p:nvPr/>
        </p:nvSpPr>
        <p:spPr>
          <a:xfrm>
            <a:off x="1660684"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8EF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25303B8-7C83-144D-A552-C59A1A238DFB}"/>
              </a:ext>
            </a:extLst>
          </p:cNvPr>
          <p:cNvSpPr txBox="1"/>
          <p:nvPr/>
        </p:nvSpPr>
        <p:spPr>
          <a:xfrm rot="16200000">
            <a:off x="742355" y="3252028"/>
            <a:ext cx="3143250" cy="353943"/>
          </a:xfrm>
          <a:prstGeom prst="rect">
            <a:avLst/>
          </a:prstGeom>
          <a:noFill/>
        </p:spPr>
        <p:txBody>
          <a:bodyPr wrap="square" rtlCol="0">
            <a:spAutoFit/>
          </a:bodyPr>
          <a:lstStyle/>
          <a:p>
            <a:pPr algn="ctr"/>
            <a:r>
              <a:rPr lang="en-US" sz="1700" b="1">
                <a:latin typeface="Century Gothic" panose="020B0502020202020204" pitchFamily="34" charset="0"/>
              </a:rPr>
              <a:t>How do I do it?</a:t>
            </a:r>
          </a:p>
        </p:txBody>
      </p:sp>
      <p:sp>
        <p:nvSpPr>
          <p:cNvPr id="17" name="Rectangle 16">
            <a:extLst>
              <a:ext uri="{FF2B5EF4-FFF2-40B4-BE49-F238E27FC236}">
                <a16:creationId xmlns:a16="http://schemas.microsoft.com/office/drawing/2014/main" id="{D4A61BC5-5639-364D-A605-95D9F018D6C4}"/>
              </a:ext>
            </a:extLst>
          </p:cNvPr>
          <p:cNvSpPr/>
          <p:nvPr/>
        </p:nvSpPr>
        <p:spPr>
          <a:xfrm>
            <a:off x="-10161984"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ADD9D9D-4A83-FF4A-ABCE-1242C6FCDE01}"/>
              </a:ext>
            </a:extLst>
          </p:cNvPr>
          <p:cNvSpPr/>
          <p:nvPr/>
        </p:nvSpPr>
        <p:spPr>
          <a:xfrm>
            <a:off x="1092756"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CD3A5AA9-DA0F-AA4C-A001-A38815D31B66}"/>
              </a:ext>
            </a:extLst>
          </p:cNvPr>
          <p:cNvSpPr txBox="1"/>
          <p:nvPr/>
        </p:nvSpPr>
        <p:spPr>
          <a:xfrm rot="16200000">
            <a:off x="174427" y="3244334"/>
            <a:ext cx="3143250" cy="369332"/>
          </a:xfrm>
          <a:prstGeom prst="rect">
            <a:avLst/>
          </a:prstGeom>
          <a:noFill/>
        </p:spPr>
        <p:txBody>
          <a:bodyPr wrap="square" rtlCol="0">
            <a:spAutoFit/>
          </a:bodyPr>
          <a:lstStyle/>
          <a:p>
            <a:pPr algn="ctr"/>
            <a:r>
              <a:rPr lang="en-US" b="1">
                <a:latin typeface="Century Gothic" panose="020B0502020202020204" pitchFamily="34" charset="0"/>
              </a:rPr>
              <a:t>Copies</a:t>
            </a:r>
          </a:p>
        </p:txBody>
      </p:sp>
      <p:sp>
        <p:nvSpPr>
          <p:cNvPr id="23" name="Rectangle 22">
            <a:extLst>
              <a:ext uri="{FF2B5EF4-FFF2-40B4-BE49-F238E27FC236}">
                <a16:creationId xmlns:a16="http://schemas.microsoft.com/office/drawing/2014/main" id="{792F7B05-9A39-DC4D-AE6A-2E37DB9762F3}"/>
              </a:ext>
            </a:extLst>
          </p:cNvPr>
          <p:cNvSpPr/>
          <p:nvPr/>
        </p:nvSpPr>
        <p:spPr>
          <a:xfrm>
            <a:off x="-1072991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785CFDD-7619-5042-95A7-299CCFFEA8EF}"/>
              </a:ext>
            </a:extLst>
          </p:cNvPr>
          <p:cNvSpPr/>
          <p:nvPr/>
        </p:nvSpPr>
        <p:spPr>
          <a:xfrm>
            <a:off x="52482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5486ED38-D26B-AB41-B28E-49F7499AF1C9}"/>
              </a:ext>
            </a:extLst>
          </p:cNvPr>
          <p:cNvSpPr txBox="1"/>
          <p:nvPr/>
        </p:nvSpPr>
        <p:spPr>
          <a:xfrm rot="16200000">
            <a:off x="-39350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Why get one?</a:t>
            </a:r>
          </a:p>
        </p:txBody>
      </p:sp>
      <p:sp>
        <p:nvSpPr>
          <p:cNvPr id="26" name="Rectangle 25">
            <a:extLst>
              <a:ext uri="{FF2B5EF4-FFF2-40B4-BE49-F238E27FC236}">
                <a16:creationId xmlns:a16="http://schemas.microsoft.com/office/drawing/2014/main" id="{226E2FAA-74E7-3042-8B4A-686EA8F3C4AB}"/>
              </a:ext>
            </a:extLst>
          </p:cNvPr>
          <p:cNvSpPr/>
          <p:nvPr/>
        </p:nvSpPr>
        <p:spPr>
          <a:xfrm>
            <a:off x="-1129784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0ED343E6-A899-1B40-9709-4FC16BA814B3}"/>
              </a:ext>
            </a:extLst>
          </p:cNvPr>
          <p:cNvSpPr/>
          <p:nvPr/>
        </p:nvSpPr>
        <p:spPr>
          <a:xfrm>
            <a:off x="-4310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7569D889-DFBD-5642-9D7C-46DF4869AF21}"/>
              </a:ext>
            </a:extLst>
          </p:cNvPr>
          <p:cNvSpPr txBox="1"/>
          <p:nvPr/>
        </p:nvSpPr>
        <p:spPr>
          <a:xfrm rot="16200000">
            <a:off x="-96142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Cost?</a:t>
            </a:r>
          </a:p>
        </p:txBody>
      </p:sp>
      <p:grpSp>
        <p:nvGrpSpPr>
          <p:cNvPr id="38" name="Group 37">
            <a:extLst>
              <a:ext uri="{FF2B5EF4-FFF2-40B4-BE49-F238E27FC236}">
                <a16:creationId xmlns:a16="http://schemas.microsoft.com/office/drawing/2014/main" id="{B2F4C74C-EDC7-244D-8D97-09980DF7731D}"/>
              </a:ext>
            </a:extLst>
          </p:cNvPr>
          <p:cNvGrpSpPr/>
          <p:nvPr/>
        </p:nvGrpSpPr>
        <p:grpSpPr>
          <a:xfrm>
            <a:off x="3634501" y="311603"/>
            <a:ext cx="4343401" cy="1671640"/>
            <a:chOff x="6330250" y="434339"/>
            <a:chExt cx="4343401" cy="1671640"/>
          </a:xfrm>
        </p:grpSpPr>
        <p:sp>
          <p:nvSpPr>
            <p:cNvPr id="39" name="Round Same Side Corner Rectangle 38">
              <a:extLst>
                <a:ext uri="{FF2B5EF4-FFF2-40B4-BE49-F238E27FC236}">
                  <a16:creationId xmlns:a16="http://schemas.microsoft.com/office/drawing/2014/main" id="{99BFA15C-8C11-4748-ADB8-1670B6049EB0}"/>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0" name="Freeform 39">
              <a:extLst>
                <a:ext uri="{FF2B5EF4-FFF2-40B4-BE49-F238E27FC236}">
                  <a16:creationId xmlns:a16="http://schemas.microsoft.com/office/drawing/2014/main" id="{22320D80-BB48-9E45-8308-F9A8744D2411}"/>
                </a:ext>
              </a:extLst>
            </p:cNvPr>
            <p:cNvSpPr/>
            <p:nvPr/>
          </p:nvSpPr>
          <p:spPr>
            <a:xfrm rot="5400000">
              <a:off x="9304129" y="736456"/>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C76C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1" name="TextBox 40">
              <a:extLst>
                <a:ext uri="{FF2B5EF4-FFF2-40B4-BE49-F238E27FC236}">
                  <a16:creationId xmlns:a16="http://schemas.microsoft.com/office/drawing/2014/main" id="{AAF4BF0D-CF75-0746-B7EE-885262A896D6}"/>
                </a:ext>
              </a:extLst>
            </p:cNvPr>
            <p:cNvSpPr txBox="1"/>
            <p:nvPr/>
          </p:nvSpPr>
          <p:spPr>
            <a:xfrm>
              <a:off x="6330250" y="607140"/>
              <a:ext cx="3094920" cy="1477328"/>
            </a:xfrm>
            <a:prstGeom prst="rect">
              <a:avLst/>
            </a:prstGeom>
            <a:noFill/>
          </p:spPr>
          <p:txBody>
            <a:bodyPr wrap="square" rtlCol="0">
              <a:spAutoFit/>
            </a:bodyPr>
            <a:lstStyle/>
            <a:p>
              <a:r>
                <a:rPr lang="en-US">
                  <a:latin typeface="Century Gothic" panose="020B0502020202020204" pitchFamily="34" charset="0"/>
                  <a:ea typeface="+mn-lt"/>
                  <a:cs typeface="+mn-lt"/>
                </a:rPr>
                <a:t>Designates a person to make healthcare decisions for you if you’d no longer be able to do so yourself</a:t>
              </a:r>
              <a:endParaRPr lang="en-US">
                <a:latin typeface="Century Gothic" panose="020B0502020202020204" pitchFamily="34" charset="0"/>
              </a:endParaRPr>
            </a:p>
          </p:txBody>
        </p:sp>
      </p:grpSp>
      <p:sp>
        <p:nvSpPr>
          <p:cNvPr id="42" name="Freeform 41">
            <a:extLst>
              <a:ext uri="{FF2B5EF4-FFF2-40B4-BE49-F238E27FC236}">
                <a16:creationId xmlns:a16="http://schemas.microsoft.com/office/drawing/2014/main" id="{D8231E7C-AADB-9F47-A343-3C6AEF5033F3}"/>
              </a:ext>
            </a:extLst>
          </p:cNvPr>
          <p:cNvSpPr/>
          <p:nvPr/>
        </p:nvSpPr>
        <p:spPr>
          <a:xfrm rot="16200000">
            <a:off x="4537309" y="-1125421"/>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8A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3" name="Freeform 42">
            <a:extLst>
              <a:ext uri="{FF2B5EF4-FFF2-40B4-BE49-F238E27FC236}">
                <a16:creationId xmlns:a16="http://schemas.microsoft.com/office/drawing/2014/main" id="{2BD8304F-92FA-A243-B61C-862D6FBC715E}"/>
              </a:ext>
            </a:extLst>
          </p:cNvPr>
          <p:cNvSpPr/>
          <p:nvPr/>
        </p:nvSpPr>
        <p:spPr>
          <a:xfrm rot="16200000">
            <a:off x="4800725" y="-940589"/>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4" name="TextBox 43">
            <a:extLst>
              <a:ext uri="{FF2B5EF4-FFF2-40B4-BE49-F238E27FC236}">
                <a16:creationId xmlns:a16="http://schemas.microsoft.com/office/drawing/2014/main" id="{FE2C9A4C-ADC5-0E4A-8097-AB5C033A3C91}"/>
              </a:ext>
            </a:extLst>
          </p:cNvPr>
          <p:cNvSpPr txBox="1"/>
          <p:nvPr/>
        </p:nvSpPr>
        <p:spPr>
          <a:xfrm>
            <a:off x="4040857" y="925908"/>
            <a:ext cx="2580751" cy="369332"/>
          </a:xfrm>
          <a:prstGeom prst="rect">
            <a:avLst/>
          </a:prstGeom>
          <a:noFill/>
        </p:spPr>
        <p:txBody>
          <a:bodyPr wrap="square" rtlCol="0">
            <a:spAutoFit/>
          </a:bodyPr>
          <a:lstStyle/>
          <a:p>
            <a:r>
              <a:rPr lang="en-US">
                <a:latin typeface="Century Gothic" panose="020B0502020202020204" pitchFamily="34" charset="0"/>
              </a:rPr>
              <a:t>Legal document</a:t>
            </a:r>
          </a:p>
        </p:txBody>
      </p:sp>
      <p:grpSp>
        <p:nvGrpSpPr>
          <p:cNvPr id="45" name="Group 44">
            <a:extLst>
              <a:ext uri="{FF2B5EF4-FFF2-40B4-BE49-F238E27FC236}">
                <a16:creationId xmlns:a16="http://schemas.microsoft.com/office/drawing/2014/main" id="{11137288-CEF1-C448-AACF-5DE535F716CE}"/>
              </a:ext>
            </a:extLst>
          </p:cNvPr>
          <p:cNvGrpSpPr/>
          <p:nvPr/>
        </p:nvGrpSpPr>
        <p:grpSpPr>
          <a:xfrm>
            <a:off x="3634501" y="2531144"/>
            <a:ext cx="4343402" cy="1671640"/>
            <a:chOff x="6330249" y="434339"/>
            <a:chExt cx="4343402" cy="1671640"/>
          </a:xfrm>
        </p:grpSpPr>
        <p:sp>
          <p:nvSpPr>
            <p:cNvPr id="46" name="Round Same Side Corner Rectangle 45">
              <a:extLst>
                <a:ext uri="{FF2B5EF4-FFF2-40B4-BE49-F238E27FC236}">
                  <a16:creationId xmlns:a16="http://schemas.microsoft.com/office/drawing/2014/main" id="{137AEF46-E72F-F14A-9CB2-2576F46FA4F3}"/>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7" name="Freeform 46">
              <a:extLst>
                <a:ext uri="{FF2B5EF4-FFF2-40B4-BE49-F238E27FC236}">
                  <a16:creationId xmlns:a16="http://schemas.microsoft.com/office/drawing/2014/main" id="{796683A6-1559-3340-BF46-D36A0F993681}"/>
                </a:ext>
              </a:extLst>
            </p:cNvPr>
            <p:cNvSpPr/>
            <p:nvPr/>
          </p:nvSpPr>
          <p:spPr>
            <a:xfrm rot="5400000">
              <a:off x="9304129" y="736456"/>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C025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8" name="TextBox 47">
              <a:extLst>
                <a:ext uri="{FF2B5EF4-FFF2-40B4-BE49-F238E27FC236}">
                  <a16:creationId xmlns:a16="http://schemas.microsoft.com/office/drawing/2014/main" id="{04938BA6-6683-4646-80BC-50FE0BE472CC}"/>
                </a:ext>
              </a:extLst>
            </p:cNvPr>
            <p:cNvSpPr txBox="1"/>
            <p:nvPr/>
          </p:nvSpPr>
          <p:spPr>
            <a:xfrm>
              <a:off x="6330249" y="607140"/>
              <a:ext cx="3297937" cy="1477328"/>
            </a:xfrm>
            <a:prstGeom prst="rect">
              <a:avLst/>
            </a:prstGeom>
            <a:noFill/>
          </p:spPr>
          <p:txBody>
            <a:bodyPr wrap="square" rtlCol="0">
              <a:spAutoFit/>
            </a:bodyPr>
            <a:lstStyle/>
            <a:p>
              <a:r>
                <a:rPr lang="en-US" dirty="0">
                  <a:latin typeface="Century Gothic" panose="020B0502020202020204" pitchFamily="34" charset="0"/>
                  <a:ea typeface="+mn-lt"/>
                  <a:cs typeface="+mn-lt"/>
                </a:rPr>
                <a:t>Contains specific health related questions that you can answer ahead of time – your POA-HC will make other decisions as needed</a:t>
              </a:r>
            </a:p>
          </p:txBody>
        </p:sp>
      </p:grpSp>
      <p:sp>
        <p:nvSpPr>
          <p:cNvPr id="49" name="Freeform 48">
            <a:extLst>
              <a:ext uri="{FF2B5EF4-FFF2-40B4-BE49-F238E27FC236}">
                <a16:creationId xmlns:a16="http://schemas.microsoft.com/office/drawing/2014/main" id="{FA1E8AB0-CEF2-7946-9236-EF4BCD911510}"/>
              </a:ext>
            </a:extLst>
          </p:cNvPr>
          <p:cNvSpPr/>
          <p:nvPr/>
        </p:nvSpPr>
        <p:spPr>
          <a:xfrm rot="16200000">
            <a:off x="4537310" y="1085436"/>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50" name="Freeform 49">
            <a:extLst>
              <a:ext uri="{FF2B5EF4-FFF2-40B4-BE49-F238E27FC236}">
                <a16:creationId xmlns:a16="http://schemas.microsoft.com/office/drawing/2014/main" id="{5453FBE3-9162-C44D-BA4D-D7DD1E9CF867}"/>
              </a:ext>
            </a:extLst>
          </p:cNvPr>
          <p:cNvSpPr/>
          <p:nvPr/>
        </p:nvSpPr>
        <p:spPr>
          <a:xfrm rot="16200000">
            <a:off x="4800726" y="1270268"/>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51" name="TextBox 50">
            <a:extLst>
              <a:ext uri="{FF2B5EF4-FFF2-40B4-BE49-F238E27FC236}">
                <a16:creationId xmlns:a16="http://schemas.microsoft.com/office/drawing/2014/main" id="{956F101A-5368-824B-B13A-12F1686411B4}"/>
              </a:ext>
            </a:extLst>
          </p:cNvPr>
          <p:cNvSpPr txBox="1"/>
          <p:nvPr/>
        </p:nvSpPr>
        <p:spPr>
          <a:xfrm>
            <a:off x="4040858" y="3136765"/>
            <a:ext cx="2580751" cy="369332"/>
          </a:xfrm>
          <a:prstGeom prst="rect">
            <a:avLst/>
          </a:prstGeom>
          <a:noFill/>
        </p:spPr>
        <p:txBody>
          <a:bodyPr wrap="square" rtlCol="0">
            <a:spAutoFit/>
          </a:bodyPr>
          <a:lstStyle/>
          <a:p>
            <a:r>
              <a:rPr lang="en-US">
                <a:latin typeface="Century Gothic" panose="020B0502020202020204" pitchFamily="34" charset="0"/>
              </a:rPr>
              <a:t>Specific Questions</a:t>
            </a:r>
          </a:p>
        </p:txBody>
      </p:sp>
      <p:grpSp>
        <p:nvGrpSpPr>
          <p:cNvPr id="52" name="Group 51">
            <a:extLst>
              <a:ext uri="{FF2B5EF4-FFF2-40B4-BE49-F238E27FC236}">
                <a16:creationId xmlns:a16="http://schemas.microsoft.com/office/drawing/2014/main" id="{2B9051CB-1E7A-EE42-B4E5-C8B638292120}"/>
              </a:ext>
            </a:extLst>
          </p:cNvPr>
          <p:cNvGrpSpPr/>
          <p:nvPr/>
        </p:nvGrpSpPr>
        <p:grpSpPr>
          <a:xfrm>
            <a:off x="3635682" y="4812941"/>
            <a:ext cx="4343401" cy="1673866"/>
            <a:chOff x="6330250" y="434339"/>
            <a:chExt cx="4343401" cy="1673866"/>
          </a:xfrm>
        </p:grpSpPr>
        <p:sp>
          <p:nvSpPr>
            <p:cNvPr id="53" name="Round Same Side Corner Rectangle 52">
              <a:extLst>
                <a:ext uri="{FF2B5EF4-FFF2-40B4-BE49-F238E27FC236}">
                  <a16:creationId xmlns:a16="http://schemas.microsoft.com/office/drawing/2014/main" id="{B3E2EE0B-A055-1E4B-A8E4-F9FBD7F0A2E1}"/>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4" name="Freeform 53">
              <a:extLst>
                <a:ext uri="{FF2B5EF4-FFF2-40B4-BE49-F238E27FC236}">
                  <a16:creationId xmlns:a16="http://schemas.microsoft.com/office/drawing/2014/main" id="{9AD3721E-AE70-4940-980E-DE61C9B52DE0}"/>
                </a:ext>
              </a:extLst>
            </p:cNvPr>
            <p:cNvSpPr/>
            <p:nvPr/>
          </p:nvSpPr>
          <p:spPr>
            <a:xfrm rot="5400000">
              <a:off x="9304129" y="738682"/>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C5A5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5" name="TextBox 54">
              <a:extLst>
                <a:ext uri="{FF2B5EF4-FFF2-40B4-BE49-F238E27FC236}">
                  <a16:creationId xmlns:a16="http://schemas.microsoft.com/office/drawing/2014/main" id="{B8BADF97-4D83-BF48-9EA4-88133786C65C}"/>
                </a:ext>
              </a:extLst>
            </p:cNvPr>
            <p:cNvSpPr txBox="1"/>
            <p:nvPr/>
          </p:nvSpPr>
          <p:spPr>
            <a:xfrm>
              <a:off x="6330250" y="607140"/>
              <a:ext cx="3094920" cy="1477328"/>
            </a:xfrm>
            <a:prstGeom prst="rect">
              <a:avLst/>
            </a:prstGeom>
            <a:noFill/>
          </p:spPr>
          <p:txBody>
            <a:bodyPr wrap="square" rtlCol="0">
              <a:spAutoFit/>
            </a:bodyPr>
            <a:lstStyle/>
            <a:p>
              <a:r>
                <a:rPr lang="en-US" dirty="0">
                  <a:latin typeface="Century Gothic" panose="020B0502020202020204" pitchFamily="34" charset="0"/>
                  <a:ea typeface="+mn-lt"/>
                  <a:cs typeface="+mn-lt"/>
                </a:rPr>
                <a:t>POA-HC you chose who cares for you, a guardian is someone the court appoints to make decisions for you</a:t>
              </a:r>
              <a:endParaRPr lang="en-US" dirty="0">
                <a:latin typeface="Century Gothic" panose="020B0502020202020204" pitchFamily="34" charset="0"/>
                <a:cs typeface="Calibri"/>
              </a:endParaRPr>
            </a:p>
          </p:txBody>
        </p:sp>
      </p:grpSp>
      <p:sp>
        <p:nvSpPr>
          <p:cNvPr id="56" name="Freeform 55">
            <a:extLst>
              <a:ext uri="{FF2B5EF4-FFF2-40B4-BE49-F238E27FC236}">
                <a16:creationId xmlns:a16="http://schemas.microsoft.com/office/drawing/2014/main" id="{306A8763-4E6D-C343-B35A-A862865FA613}"/>
              </a:ext>
            </a:extLst>
          </p:cNvPr>
          <p:cNvSpPr/>
          <p:nvPr/>
        </p:nvSpPr>
        <p:spPr>
          <a:xfrm rot="16200000">
            <a:off x="4537309" y="3350752"/>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7" name="Freeform 56">
            <a:extLst>
              <a:ext uri="{FF2B5EF4-FFF2-40B4-BE49-F238E27FC236}">
                <a16:creationId xmlns:a16="http://schemas.microsoft.com/office/drawing/2014/main" id="{A29078A5-56EA-BD44-BBB4-70EF4E4BDEA3}"/>
              </a:ext>
            </a:extLst>
          </p:cNvPr>
          <p:cNvSpPr/>
          <p:nvPr/>
        </p:nvSpPr>
        <p:spPr>
          <a:xfrm rot="16200000">
            <a:off x="4800725" y="3535584"/>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8" name="TextBox 57">
            <a:extLst>
              <a:ext uri="{FF2B5EF4-FFF2-40B4-BE49-F238E27FC236}">
                <a16:creationId xmlns:a16="http://schemas.microsoft.com/office/drawing/2014/main" id="{8B422411-70E8-5C4D-9D73-CDB3522A2115}"/>
              </a:ext>
            </a:extLst>
          </p:cNvPr>
          <p:cNvSpPr txBox="1"/>
          <p:nvPr/>
        </p:nvSpPr>
        <p:spPr>
          <a:xfrm>
            <a:off x="4040857" y="5402081"/>
            <a:ext cx="2580751" cy="646331"/>
          </a:xfrm>
          <a:prstGeom prst="rect">
            <a:avLst/>
          </a:prstGeom>
          <a:noFill/>
        </p:spPr>
        <p:txBody>
          <a:bodyPr wrap="square" rtlCol="0">
            <a:spAutoFit/>
          </a:bodyPr>
          <a:lstStyle/>
          <a:p>
            <a:r>
              <a:rPr lang="en-US">
                <a:latin typeface="Century Gothic" panose="020B0502020202020204" pitchFamily="34" charset="0"/>
              </a:rPr>
              <a:t>Different than a guardian</a:t>
            </a:r>
          </a:p>
        </p:txBody>
      </p:sp>
    </p:spTree>
    <p:extLst>
      <p:ext uri="{BB962C8B-B14F-4D97-AF65-F5344CB8AC3E}">
        <p14:creationId xmlns:p14="http://schemas.microsoft.com/office/powerpoint/2010/main" val="1984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11111E-6 L 0.35625 -0.00556 " pathEditMode="relative" rAng="0" ptsTypes="AA">
                                      <p:cBhvr>
                                        <p:cTn id="6" dur="2000" fill="hold"/>
                                        <p:tgtEl>
                                          <p:spTgt spid="38"/>
                                        </p:tgtEl>
                                        <p:attrNameLst>
                                          <p:attrName>ppt_x</p:attrName>
                                          <p:attrName>ppt_y</p:attrName>
                                        </p:attrNameLst>
                                      </p:cBhvr>
                                      <p:rCtr x="17812" y="-2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2435 0.00579 L 0.35664 0.00694 " pathEditMode="relative" rAng="0" ptsTypes="AA">
                                      <p:cBhvr>
                                        <p:cTn id="10" dur="2000" fill="hold"/>
                                        <p:tgtEl>
                                          <p:spTgt spid="45"/>
                                        </p:tgtEl>
                                        <p:attrNameLst>
                                          <p:attrName>ppt_x</p:attrName>
                                          <p:attrName>ppt_y</p:attrName>
                                        </p:attrNameLst>
                                      </p:cBhvr>
                                      <p:rCtr x="11615" y="4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182 0.00416 L 0.35456 0.00416 " pathEditMode="relative" rAng="0" ptsTypes="AA">
                                      <p:cBhvr>
                                        <p:cTn id="14" dur="2000" fill="hold"/>
                                        <p:tgtEl>
                                          <p:spTgt spid="52"/>
                                        </p:tgtEl>
                                        <p:attrNameLst>
                                          <p:attrName>ppt_x</p:attrName>
                                          <p:attrName>ppt_y</p:attrName>
                                        </p:attrNameLst>
                                      </p:cBhvr>
                                      <p:rCtr x="17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E5EF7-5FBE-404F-94E0-19284907DEDC}"/>
              </a:ext>
            </a:extLst>
          </p:cNvPr>
          <p:cNvSpPr/>
          <p:nvPr/>
        </p:nvSpPr>
        <p:spPr>
          <a:xfrm>
            <a:off x="-4310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F1DD847E-9AFB-E64C-8EF7-5BEA33FDA654}"/>
              </a:ext>
            </a:extLst>
          </p:cNvPr>
          <p:cNvSpPr/>
          <p:nvPr/>
        </p:nvSpPr>
        <p:spPr>
          <a:xfrm>
            <a:off x="1125474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7B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21CAA6F7-5D77-6E4E-95C3-A6439D6CF510}"/>
              </a:ext>
            </a:extLst>
          </p:cNvPr>
          <p:cNvSpPr txBox="1"/>
          <p:nvPr/>
        </p:nvSpPr>
        <p:spPr>
          <a:xfrm rot="16200000">
            <a:off x="102933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What is it?</a:t>
            </a:r>
          </a:p>
        </p:txBody>
      </p:sp>
      <p:sp>
        <p:nvSpPr>
          <p:cNvPr id="10" name="Rectangle 9">
            <a:extLst>
              <a:ext uri="{FF2B5EF4-FFF2-40B4-BE49-F238E27FC236}">
                <a16:creationId xmlns:a16="http://schemas.microsoft.com/office/drawing/2014/main" id="{33661A00-314A-EC40-B660-6C08A7261DF5}"/>
              </a:ext>
            </a:extLst>
          </p:cNvPr>
          <p:cNvSpPr/>
          <p:nvPr/>
        </p:nvSpPr>
        <p:spPr>
          <a:xfrm>
            <a:off x="-777991"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EC4D8AF-6E60-1B46-AA83-CB6360522A01}"/>
              </a:ext>
            </a:extLst>
          </p:cNvPr>
          <p:cNvSpPr/>
          <p:nvPr/>
        </p:nvSpPr>
        <p:spPr>
          <a:xfrm>
            <a:off x="10457065"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EB43C63-7D81-2542-B05C-1231CE18C297}"/>
              </a:ext>
            </a:extLst>
          </p:cNvPr>
          <p:cNvSpPr txBox="1"/>
          <p:nvPr/>
        </p:nvSpPr>
        <p:spPr>
          <a:xfrm rot="16200000">
            <a:off x="9500819" y="3244334"/>
            <a:ext cx="3143250" cy="369332"/>
          </a:xfrm>
          <a:prstGeom prst="rect">
            <a:avLst/>
          </a:prstGeom>
          <a:noFill/>
        </p:spPr>
        <p:txBody>
          <a:bodyPr wrap="square" rtlCol="0">
            <a:spAutoFit/>
          </a:bodyPr>
          <a:lstStyle/>
          <a:p>
            <a:pPr algn="ctr"/>
            <a:r>
              <a:rPr lang="en-US" b="1">
                <a:latin typeface="Century Gothic" panose="020B0502020202020204" pitchFamily="34" charset="0"/>
              </a:rPr>
              <a:t>Who needs it?</a:t>
            </a:r>
          </a:p>
        </p:txBody>
      </p:sp>
      <p:sp>
        <p:nvSpPr>
          <p:cNvPr id="13" name="Rectangle 12">
            <a:extLst>
              <a:ext uri="{FF2B5EF4-FFF2-40B4-BE49-F238E27FC236}">
                <a16:creationId xmlns:a16="http://schemas.microsoft.com/office/drawing/2014/main" id="{CC3D0FCF-8AEA-DA41-861C-86293ED1DFAD}"/>
              </a:ext>
            </a:extLst>
          </p:cNvPr>
          <p:cNvSpPr/>
          <p:nvPr/>
        </p:nvSpPr>
        <p:spPr>
          <a:xfrm>
            <a:off x="-9594056"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6FEA355-86B5-9440-B081-1049E3280FB3}"/>
              </a:ext>
            </a:extLst>
          </p:cNvPr>
          <p:cNvSpPr/>
          <p:nvPr/>
        </p:nvSpPr>
        <p:spPr>
          <a:xfrm>
            <a:off x="1660684"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8EF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25303B8-7C83-144D-A552-C59A1A238DFB}"/>
              </a:ext>
            </a:extLst>
          </p:cNvPr>
          <p:cNvSpPr txBox="1"/>
          <p:nvPr/>
        </p:nvSpPr>
        <p:spPr>
          <a:xfrm rot="16200000">
            <a:off x="742355" y="3252028"/>
            <a:ext cx="3143250" cy="353943"/>
          </a:xfrm>
          <a:prstGeom prst="rect">
            <a:avLst/>
          </a:prstGeom>
          <a:noFill/>
        </p:spPr>
        <p:txBody>
          <a:bodyPr wrap="square" rtlCol="0">
            <a:spAutoFit/>
          </a:bodyPr>
          <a:lstStyle/>
          <a:p>
            <a:pPr algn="ctr"/>
            <a:r>
              <a:rPr lang="en-US" sz="1700" b="1">
                <a:latin typeface="Century Gothic" panose="020B0502020202020204" pitchFamily="34" charset="0"/>
              </a:rPr>
              <a:t>How do I do it?</a:t>
            </a:r>
          </a:p>
        </p:txBody>
      </p:sp>
      <p:sp>
        <p:nvSpPr>
          <p:cNvPr id="17" name="Rectangle 16">
            <a:extLst>
              <a:ext uri="{FF2B5EF4-FFF2-40B4-BE49-F238E27FC236}">
                <a16:creationId xmlns:a16="http://schemas.microsoft.com/office/drawing/2014/main" id="{D4A61BC5-5639-364D-A605-95D9F018D6C4}"/>
              </a:ext>
            </a:extLst>
          </p:cNvPr>
          <p:cNvSpPr/>
          <p:nvPr/>
        </p:nvSpPr>
        <p:spPr>
          <a:xfrm>
            <a:off x="-10161984"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ADD9D9D-4A83-FF4A-ABCE-1242C6FCDE01}"/>
              </a:ext>
            </a:extLst>
          </p:cNvPr>
          <p:cNvSpPr/>
          <p:nvPr/>
        </p:nvSpPr>
        <p:spPr>
          <a:xfrm>
            <a:off x="1092756"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CD3A5AA9-DA0F-AA4C-A001-A38815D31B66}"/>
              </a:ext>
            </a:extLst>
          </p:cNvPr>
          <p:cNvSpPr txBox="1"/>
          <p:nvPr/>
        </p:nvSpPr>
        <p:spPr>
          <a:xfrm rot="16200000">
            <a:off x="174427" y="3244334"/>
            <a:ext cx="3143250" cy="369332"/>
          </a:xfrm>
          <a:prstGeom prst="rect">
            <a:avLst/>
          </a:prstGeom>
          <a:noFill/>
        </p:spPr>
        <p:txBody>
          <a:bodyPr wrap="square" rtlCol="0">
            <a:spAutoFit/>
          </a:bodyPr>
          <a:lstStyle/>
          <a:p>
            <a:pPr algn="ctr"/>
            <a:r>
              <a:rPr lang="en-US" b="1">
                <a:latin typeface="Century Gothic" panose="020B0502020202020204" pitchFamily="34" charset="0"/>
              </a:rPr>
              <a:t>Copies</a:t>
            </a:r>
          </a:p>
        </p:txBody>
      </p:sp>
      <p:sp>
        <p:nvSpPr>
          <p:cNvPr id="23" name="Rectangle 22">
            <a:extLst>
              <a:ext uri="{FF2B5EF4-FFF2-40B4-BE49-F238E27FC236}">
                <a16:creationId xmlns:a16="http://schemas.microsoft.com/office/drawing/2014/main" id="{792F7B05-9A39-DC4D-AE6A-2E37DB9762F3}"/>
              </a:ext>
            </a:extLst>
          </p:cNvPr>
          <p:cNvSpPr/>
          <p:nvPr/>
        </p:nvSpPr>
        <p:spPr>
          <a:xfrm>
            <a:off x="-1072991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785CFDD-7619-5042-95A7-299CCFFEA8EF}"/>
              </a:ext>
            </a:extLst>
          </p:cNvPr>
          <p:cNvSpPr/>
          <p:nvPr/>
        </p:nvSpPr>
        <p:spPr>
          <a:xfrm>
            <a:off x="52482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5486ED38-D26B-AB41-B28E-49F7499AF1C9}"/>
              </a:ext>
            </a:extLst>
          </p:cNvPr>
          <p:cNvSpPr txBox="1"/>
          <p:nvPr/>
        </p:nvSpPr>
        <p:spPr>
          <a:xfrm rot="16200000">
            <a:off x="-39350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Why get one?</a:t>
            </a:r>
          </a:p>
        </p:txBody>
      </p:sp>
      <p:sp>
        <p:nvSpPr>
          <p:cNvPr id="26" name="Rectangle 25">
            <a:extLst>
              <a:ext uri="{FF2B5EF4-FFF2-40B4-BE49-F238E27FC236}">
                <a16:creationId xmlns:a16="http://schemas.microsoft.com/office/drawing/2014/main" id="{226E2FAA-74E7-3042-8B4A-686EA8F3C4AB}"/>
              </a:ext>
            </a:extLst>
          </p:cNvPr>
          <p:cNvSpPr/>
          <p:nvPr/>
        </p:nvSpPr>
        <p:spPr>
          <a:xfrm>
            <a:off x="-1129784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0ED343E6-A899-1B40-9709-4FC16BA814B3}"/>
              </a:ext>
            </a:extLst>
          </p:cNvPr>
          <p:cNvSpPr/>
          <p:nvPr/>
        </p:nvSpPr>
        <p:spPr>
          <a:xfrm>
            <a:off x="-4310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7569D889-DFBD-5642-9D7C-46DF4869AF21}"/>
              </a:ext>
            </a:extLst>
          </p:cNvPr>
          <p:cNvSpPr txBox="1"/>
          <p:nvPr/>
        </p:nvSpPr>
        <p:spPr>
          <a:xfrm rot="16200000">
            <a:off x="-96142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Cost?</a:t>
            </a:r>
          </a:p>
        </p:txBody>
      </p:sp>
      <p:grpSp>
        <p:nvGrpSpPr>
          <p:cNvPr id="53" name="Group 52">
            <a:extLst>
              <a:ext uri="{FF2B5EF4-FFF2-40B4-BE49-F238E27FC236}">
                <a16:creationId xmlns:a16="http://schemas.microsoft.com/office/drawing/2014/main" id="{FB3E2168-0F3D-3343-A0F0-3A08BA765A32}"/>
              </a:ext>
            </a:extLst>
          </p:cNvPr>
          <p:cNvGrpSpPr/>
          <p:nvPr/>
        </p:nvGrpSpPr>
        <p:grpSpPr>
          <a:xfrm>
            <a:off x="3176413" y="304734"/>
            <a:ext cx="4367919" cy="1671640"/>
            <a:chOff x="6330250" y="434337"/>
            <a:chExt cx="4367919" cy="1671640"/>
          </a:xfrm>
        </p:grpSpPr>
        <p:sp>
          <p:nvSpPr>
            <p:cNvPr id="54" name="Round Same Side Corner Rectangle 53">
              <a:extLst>
                <a:ext uri="{FF2B5EF4-FFF2-40B4-BE49-F238E27FC236}">
                  <a16:creationId xmlns:a16="http://schemas.microsoft.com/office/drawing/2014/main" id="{101E1B1F-B449-5445-B4CC-BC8CCAB15628}"/>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5" name="Freeform 54">
              <a:extLst>
                <a:ext uri="{FF2B5EF4-FFF2-40B4-BE49-F238E27FC236}">
                  <a16:creationId xmlns:a16="http://schemas.microsoft.com/office/drawing/2014/main" id="{9F04E610-7A02-384F-A49F-08C44ACF0F90}"/>
                </a:ext>
              </a:extLst>
            </p:cNvPr>
            <p:cNvSpPr/>
            <p:nvPr/>
          </p:nvSpPr>
          <p:spPr>
            <a:xfrm rot="5400000">
              <a:off x="9328647" y="736454"/>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A3C3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6" name="TextBox 55">
              <a:extLst>
                <a:ext uri="{FF2B5EF4-FFF2-40B4-BE49-F238E27FC236}">
                  <a16:creationId xmlns:a16="http://schemas.microsoft.com/office/drawing/2014/main" id="{608E95DF-40D6-BF47-A78D-CF1B88FE68E9}"/>
                </a:ext>
              </a:extLst>
            </p:cNvPr>
            <p:cNvSpPr txBox="1"/>
            <p:nvPr/>
          </p:nvSpPr>
          <p:spPr>
            <a:xfrm>
              <a:off x="7316088" y="1036556"/>
              <a:ext cx="3094920" cy="369332"/>
            </a:xfrm>
            <a:prstGeom prst="rect">
              <a:avLst/>
            </a:prstGeom>
            <a:noFill/>
          </p:spPr>
          <p:txBody>
            <a:bodyPr wrap="square" rtlCol="0">
              <a:spAutoFit/>
            </a:bodyPr>
            <a:lstStyle/>
            <a:p>
              <a:r>
                <a:rPr lang="en-US">
                  <a:latin typeface="Century Gothic" panose="020B0502020202020204" pitchFamily="34" charset="0"/>
                  <a:ea typeface="+mn-lt"/>
                  <a:cs typeface="+mn-lt"/>
                </a:rPr>
                <a:t>Everyone!</a:t>
              </a:r>
              <a:endParaRPr lang="en-US">
                <a:latin typeface="Century Gothic" panose="020B0502020202020204" pitchFamily="34" charset="0"/>
              </a:endParaRPr>
            </a:p>
          </p:txBody>
        </p:sp>
      </p:grpSp>
      <p:sp>
        <p:nvSpPr>
          <p:cNvPr id="57" name="Freeform 56">
            <a:extLst>
              <a:ext uri="{FF2B5EF4-FFF2-40B4-BE49-F238E27FC236}">
                <a16:creationId xmlns:a16="http://schemas.microsoft.com/office/drawing/2014/main" id="{9303B5B0-C549-7443-A9D0-0C0449E79D73}"/>
              </a:ext>
            </a:extLst>
          </p:cNvPr>
          <p:cNvSpPr/>
          <p:nvPr/>
        </p:nvSpPr>
        <p:spPr>
          <a:xfrm rot="16200000">
            <a:off x="4175345" y="-1095441"/>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D5FC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8" name="Freeform 57">
            <a:extLst>
              <a:ext uri="{FF2B5EF4-FFF2-40B4-BE49-F238E27FC236}">
                <a16:creationId xmlns:a16="http://schemas.microsoft.com/office/drawing/2014/main" id="{FDEE17AE-F546-1C44-90C0-A84475006275}"/>
              </a:ext>
            </a:extLst>
          </p:cNvPr>
          <p:cNvSpPr/>
          <p:nvPr/>
        </p:nvSpPr>
        <p:spPr>
          <a:xfrm rot="16200000">
            <a:off x="4438761" y="-910609"/>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9" name="TextBox 58">
            <a:extLst>
              <a:ext uri="{FF2B5EF4-FFF2-40B4-BE49-F238E27FC236}">
                <a16:creationId xmlns:a16="http://schemas.microsoft.com/office/drawing/2014/main" id="{288295D5-E596-6B40-A03F-9DB841D37693}"/>
              </a:ext>
            </a:extLst>
          </p:cNvPr>
          <p:cNvSpPr txBox="1"/>
          <p:nvPr/>
        </p:nvSpPr>
        <p:spPr>
          <a:xfrm>
            <a:off x="3678893" y="955888"/>
            <a:ext cx="2580751" cy="369332"/>
          </a:xfrm>
          <a:prstGeom prst="rect">
            <a:avLst/>
          </a:prstGeom>
          <a:noFill/>
        </p:spPr>
        <p:txBody>
          <a:bodyPr wrap="square" rtlCol="0">
            <a:spAutoFit/>
          </a:bodyPr>
          <a:lstStyle/>
          <a:p>
            <a:r>
              <a:rPr lang="en-US">
                <a:latin typeface="Century Gothic" panose="020B0502020202020204" pitchFamily="34" charset="0"/>
              </a:rPr>
              <a:t>18 years or older</a:t>
            </a:r>
          </a:p>
        </p:txBody>
      </p:sp>
      <p:grpSp>
        <p:nvGrpSpPr>
          <p:cNvPr id="60" name="Group 59">
            <a:extLst>
              <a:ext uri="{FF2B5EF4-FFF2-40B4-BE49-F238E27FC236}">
                <a16:creationId xmlns:a16="http://schemas.microsoft.com/office/drawing/2014/main" id="{AEAD1F74-2AC4-9E47-B43F-E28027B9E19E}"/>
              </a:ext>
            </a:extLst>
          </p:cNvPr>
          <p:cNvGrpSpPr/>
          <p:nvPr/>
        </p:nvGrpSpPr>
        <p:grpSpPr>
          <a:xfrm>
            <a:off x="2883753" y="2517582"/>
            <a:ext cx="4690623" cy="1677518"/>
            <a:chOff x="5983028" y="428461"/>
            <a:chExt cx="4690623" cy="1677518"/>
          </a:xfrm>
        </p:grpSpPr>
        <p:sp>
          <p:nvSpPr>
            <p:cNvPr id="61" name="Round Same Side Corner Rectangle 60">
              <a:extLst>
                <a:ext uri="{FF2B5EF4-FFF2-40B4-BE49-F238E27FC236}">
                  <a16:creationId xmlns:a16="http://schemas.microsoft.com/office/drawing/2014/main" id="{F1360DC8-D8E4-A240-A065-1C9F187F334F}"/>
                </a:ext>
              </a:extLst>
            </p:cNvPr>
            <p:cNvSpPr/>
            <p:nvPr/>
          </p:nvSpPr>
          <p:spPr>
            <a:xfrm rot="5400000">
              <a:off x="7318911" y="-907422"/>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2" name="Freeform 61">
              <a:extLst>
                <a:ext uri="{FF2B5EF4-FFF2-40B4-BE49-F238E27FC236}">
                  <a16:creationId xmlns:a16="http://schemas.microsoft.com/office/drawing/2014/main" id="{3AAF54AE-C316-AE4F-A125-94FF6E84ECBD}"/>
                </a:ext>
              </a:extLst>
            </p:cNvPr>
            <p:cNvSpPr/>
            <p:nvPr/>
          </p:nvSpPr>
          <p:spPr>
            <a:xfrm rot="5400000">
              <a:off x="9304129" y="736456"/>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A664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63" name="TextBox 62">
              <a:extLst>
                <a:ext uri="{FF2B5EF4-FFF2-40B4-BE49-F238E27FC236}">
                  <a16:creationId xmlns:a16="http://schemas.microsoft.com/office/drawing/2014/main" id="{C69A1CFE-1F42-C34A-8B44-0771F1C012AE}"/>
                </a:ext>
              </a:extLst>
            </p:cNvPr>
            <p:cNvSpPr txBox="1"/>
            <p:nvPr/>
          </p:nvSpPr>
          <p:spPr>
            <a:xfrm>
              <a:off x="7147706" y="1079612"/>
              <a:ext cx="1386921" cy="369332"/>
            </a:xfrm>
            <a:prstGeom prst="rect">
              <a:avLst/>
            </a:prstGeom>
            <a:noFill/>
          </p:spPr>
          <p:txBody>
            <a:bodyPr wrap="square" rtlCol="0">
              <a:spAutoFit/>
            </a:bodyPr>
            <a:lstStyle/>
            <a:p>
              <a:pPr lvl="0">
                <a:lnSpc>
                  <a:spcPct val="100000"/>
                </a:lnSpc>
              </a:pPr>
              <a:r>
                <a:rPr lang="en-US" dirty="0">
                  <a:latin typeface="Century Gothic" panose="020B0502020202020204" pitchFamily="34" charset="0"/>
                </a:rPr>
                <a:t>Everyone!</a:t>
              </a:r>
            </a:p>
          </p:txBody>
        </p:sp>
      </p:grpSp>
      <p:sp>
        <p:nvSpPr>
          <p:cNvPr id="64" name="Freeform 63">
            <a:extLst>
              <a:ext uri="{FF2B5EF4-FFF2-40B4-BE49-F238E27FC236}">
                <a16:creationId xmlns:a16="http://schemas.microsoft.com/office/drawing/2014/main" id="{188E5CED-5A2A-0340-B3C7-455E62121B67}"/>
              </a:ext>
            </a:extLst>
          </p:cNvPr>
          <p:cNvSpPr/>
          <p:nvPr/>
        </p:nvSpPr>
        <p:spPr>
          <a:xfrm rot="16200000">
            <a:off x="4175346" y="1115416"/>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65" name="Freeform 64">
            <a:extLst>
              <a:ext uri="{FF2B5EF4-FFF2-40B4-BE49-F238E27FC236}">
                <a16:creationId xmlns:a16="http://schemas.microsoft.com/office/drawing/2014/main" id="{44CF0280-DF88-654C-B8E3-280687B2B444}"/>
              </a:ext>
            </a:extLst>
          </p:cNvPr>
          <p:cNvSpPr/>
          <p:nvPr/>
        </p:nvSpPr>
        <p:spPr>
          <a:xfrm rot="16200000">
            <a:off x="4438762" y="1300248"/>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66" name="TextBox 65">
            <a:extLst>
              <a:ext uri="{FF2B5EF4-FFF2-40B4-BE49-F238E27FC236}">
                <a16:creationId xmlns:a16="http://schemas.microsoft.com/office/drawing/2014/main" id="{B06B0C46-30E5-0140-9F62-552951B1EEF3}"/>
              </a:ext>
            </a:extLst>
          </p:cNvPr>
          <p:cNvSpPr txBox="1"/>
          <p:nvPr/>
        </p:nvSpPr>
        <p:spPr>
          <a:xfrm>
            <a:off x="3678894" y="3166745"/>
            <a:ext cx="2580751" cy="646331"/>
          </a:xfrm>
          <a:prstGeom prst="rect">
            <a:avLst/>
          </a:prstGeom>
          <a:noFill/>
        </p:spPr>
        <p:txBody>
          <a:bodyPr wrap="square" rtlCol="0">
            <a:spAutoFit/>
          </a:bodyPr>
          <a:lstStyle/>
          <a:p>
            <a:r>
              <a:rPr lang="en-US" dirty="0">
                <a:latin typeface="Century Gothic" panose="020B0502020202020204" pitchFamily="34" charset="0"/>
              </a:rPr>
              <a:t>Not just for those with chronic illnesses</a:t>
            </a:r>
          </a:p>
        </p:txBody>
      </p:sp>
      <p:grpSp>
        <p:nvGrpSpPr>
          <p:cNvPr id="67" name="Group 66">
            <a:extLst>
              <a:ext uri="{FF2B5EF4-FFF2-40B4-BE49-F238E27FC236}">
                <a16:creationId xmlns:a16="http://schemas.microsoft.com/office/drawing/2014/main" id="{F9E7A1FF-4CFB-2E4D-8B11-69B5A658D9A2}"/>
              </a:ext>
            </a:extLst>
          </p:cNvPr>
          <p:cNvGrpSpPr/>
          <p:nvPr/>
        </p:nvGrpSpPr>
        <p:grpSpPr>
          <a:xfrm>
            <a:off x="3225843" y="4807023"/>
            <a:ext cx="4343401" cy="1673866"/>
            <a:chOff x="6330250" y="434339"/>
            <a:chExt cx="4343401" cy="1673866"/>
          </a:xfrm>
        </p:grpSpPr>
        <p:sp>
          <p:nvSpPr>
            <p:cNvPr id="68" name="Round Same Side Corner Rectangle 67">
              <a:extLst>
                <a:ext uri="{FF2B5EF4-FFF2-40B4-BE49-F238E27FC236}">
                  <a16:creationId xmlns:a16="http://schemas.microsoft.com/office/drawing/2014/main" id="{8DE1A233-D1C7-C649-97B4-76BA439C9B76}"/>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9" name="Freeform 68">
              <a:extLst>
                <a:ext uri="{FF2B5EF4-FFF2-40B4-BE49-F238E27FC236}">
                  <a16:creationId xmlns:a16="http://schemas.microsoft.com/office/drawing/2014/main" id="{3D53F7C3-33B2-B946-8AFE-50DB7DB14F2D}"/>
                </a:ext>
              </a:extLst>
            </p:cNvPr>
            <p:cNvSpPr/>
            <p:nvPr/>
          </p:nvSpPr>
          <p:spPr>
            <a:xfrm rot="5400000">
              <a:off x="9304129" y="738682"/>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CB6E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70" name="TextBox 69">
              <a:extLst>
                <a:ext uri="{FF2B5EF4-FFF2-40B4-BE49-F238E27FC236}">
                  <a16:creationId xmlns:a16="http://schemas.microsoft.com/office/drawing/2014/main" id="{75FDC517-EB79-2945-BF89-4AB3112639B6}"/>
                </a:ext>
              </a:extLst>
            </p:cNvPr>
            <p:cNvSpPr txBox="1"/>
            <p:nvPr/>
          </p:nvSpPr>
          <p:spPr>
            <a:xfrm>
              <a:off x="7045029" y="1085490"/>
              <a:ext cx="3094920" cy="369332"/>
            </a:xfrm>
            <a:prstGeom prst="rect">
              <a:avLst/>
            </a:prstGeom>
            <a:noFill/>
          </p:spPr>
          <p:txBody>
            <a:bodyPr wrap="square" rtlCol="0">
              <a:spAutoFit/>
            </a:bodyPr>
            <a:lstStyle/>
            <a:p>
              <a:r>
                <a:rPr lang="en-US">
                  <a:latin typeface="Century Gothic" panose="020B0502020202020204" pitchFamily="34" charset="0"/>
                  <a:ea typeface="+mn-lt"/>
                  <a:cs typeface="+mn-lt"/>
                </a:rPr>
                <a:t>Everyone!</a:t>
              </a:r>
              <a:endParaRPr lang="en-US">
                <a:latin typeface="Century Gothic" panose="020B0502020202020204" pitchFamily="34" charset="0"/>
                <a:cs typeface="Calibri"/>
              </a:endParaRPr>
            </a:p>
          </p:txBody>
        </p:sp>
      </p:grpSp>
      <p:sp>
        <p:nvSpPr>
          <p:cNvPr id="71" name="Freeform 70">
            <a:extLst>
              <a:ext uri="{FF2B5EF4-FFF2-40B4-BE49-F238E27FC236}">
                <a16:creationId xmlns:a16="http://schemas.microsoft.com/office/drawing/2014/main" id="{CE8BB6ED-9331-264F-BB1D-F19D3F6506D0}"/>
              </a:ext>
            </a:extLst>
          </p:cNvPr>
          <p:cNvSpPr/>
          <p:nvPr/>
        </p:nvSpPr>
        <p:spPr>
          <a:xfrm rot="16200000">
            <a:off x="4175345" y="3380732"/>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8A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72" name="Freeform 71">
            <a:extLst>
              <a:ext uri="{FF2B5EF4-FFF2-40B4-BE49-F238E27FC236}">
                <a16:creationId xmlns:a16="http://schemas.microsoft.com/office/drawing/2014/main" id="{FAAAAEF1-14E8-7C41-9F75-688CFDEFA7C6}"/>
              </a:ext>
            </a:extLst>
          </p:cNvPr>
          <p:cNvSpPr/>
          <p:nvPr/>
        </p:nvSpPr>
        <p:spPr>
          <a:xfrm rot="16200000">
            <a:off x="4438761" y="3565564"/>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73" name="TextBox 72">
            <a:extLst>
              <a:ext uri="{FF2B5EF4-FFF2-40B4-BE49-F238E27FC236}">
                <a16:creationId xmlns:a16="http://schemas.microsoft.com/office/drawing/2014/main" id="{8BC96D99-2244-4845-9426-AD0F23B23E55}"/>
              </a:ext>
            </a:extLst>
          </p:cNvPr>
          <p:cNvSpPr txBox="1"/>
          <p:nvPr/>
        </p:nvSpPr>
        <p:spPr>
          <a:xfrm>
            <a:off x="3678893" y="5432061"/>
            <a:ext cx="2580751" cy="369332"/>
          </a:xfrm>
          <a:prstGeom prst="rect">
            <a:avLst/>
          </a:prstGeom>
          <a:noFill/>
        </p:spPr>
        <p:txBody>
          <a:bodyPr wrap="square" rtlCol="0">
            <a:spAutoFit/>
          </a:bodyPr>
          <a:lstStyle/>
          <a:p>
            <a:r>
              <a:rPr lang="en-US" dirty="0">
                <a:latin typeface="Century Gothic" panose="020B0502020202020204" pitchFamily="34" charset="0"/>
              </a:rPr>
              <a:t>Not just for elders</a:t>
            </a:r>
          </a:p>
        </p:txBody>
      </p:sp>
    </p:spTree>
    <p:extLst>
      <p:ext uri="{BB962C8B-B14F-4D97-AF65-F5344CB8AC3E}">
        <p14:creationId xmlns:p14="http://schemas.microsoft.com/office/powerpoint/2010/main" val="143795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7037E-6 L 0.35625 -0.00555 " pathEditMode="relative" rAng="0" ptsTypes="AA">
                                      <p:cBhvr>
                                        <p:cTn id="6" dur="2000" fill="hold"/>
                                        <p:tgtEl>
                                          <p:spTgt spid="53"/>
                                        </p:tgtEl>
                                        <p:attrNameLst>
                                          <p:attrName>ppt_x</p:attrName>
                                          <p:attrName>ppt_y</p:attrName>
                                        </p:attrNameLst>
                                      </p:cBhvr>
                                      <p:rCtr x="17812" y="-2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1.85185E-6 L 0.35664 0.00695 " pathEditMode="relative" rAng="0" ptsTypes="AA">
                                      <p:cBhvr>
                                        <p:cTn id="10" dur="2000" fill="hold"/>
                                        <p:tgtEl>
                                          <p:spTgt spid="60"/>
                                        </p:tgtEl>
                                        <p:attrNameLst>
                                          <p:attrName>ppt_x</p:attrName>
                                          <p:attrName>ppt_y</p:attrName>
                                        </p:attrNameLst>
                                      </p:cBhvr>
                                      <p:rCtr x="17826" y="34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183 0.00417 L 0.35456 0.00417 " pathEditMode="relative" rAng="0" ptsTypes="AA">
                                      <p:cBhvr>
                                        <p:cTn id="14" dur="2000" fill="hold"/>
                                        <p:tgtEl>
                                          <p:spTgt spid="67"/>
                                        </p:tgtEl>
                                        <p:attrNameLst>
                                          <p:attrName>ppt_x</p:attrName>
                                          <p:attrName>ppt_y</p:attrName>
                                        </p:attrNameLst>
                                      </p:cBhvr>
                                      <p:rCtr x="17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E5EF7-5FBE-404F-94E0-19284907DEDC}"/>
              </a:ext>
            </a:extLst>
          </p:cNvPr>
          <p:cNvSpPr/>
          <p:nvPr/>
        </p:nvSpPr>
        <p:spPr>
          <a:xfrm>
            <a:off x="-4310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F1DD847E-9AFB-E64C-8EF7-5BEA33FDA654}"/>
              </a:ext>
            </a:extLst>
          </p:cNvPr>
          <p:cNvSpPr/>
          <p:nvPr/>
        </p:nvSpPr>
        <p:spPr>
          <a:xfrm>
            <a:off x="1125474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7B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21CAA6F7-5D77-6E4E-95C3-A6439D6CF510}"/>
              </a:ext>
            </a:extLst>
          </p:cNvPr>
          <p:cNvSpPr txBox="1"/>
          <p:nvPr/>
        </p:nvSpPr>
        <p:spPr>
          <a:xfrm rot="16200000">
            <a:off x="102933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What is it?</a:t>
            </a:r>
          </a:p>
        </p:txBody>
      </p:sp>
      <p:sp>
        <p:nvSpPr>
          <p:cNvPr id="10" name="Rectangle 9">
            <a:extLst>
              <a:ext uri="{FF2B5EF4-FFF2-40B4-BE49-F238E27FC236}">
                <a16:creationId xmlns:a16="http://schemas.microsoft.com/office/drawing/2014/main" id="{33661A00-314A-EC40-B660-6C08A7261DF5}"/>
              </a:ext>
            </a:extLst>
          </p:cNvPr>
          <p:cNvSpPr/>
          <p:nvPr/>
        </p:nvSpPr>
        <p:spPr>
          <a:xfrm>
            <a:off x="-777991"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EC4D8AF-6E60-1B46-AA83-CB6360522A01}"/>
              </a:ext>
            </a:extLst>
          </p:cNvPr>
          <p:cNvSpPr/>
          <p:nvPr/>
        </p:nvSpPr>
        <p:spPr>
          <a:xfrm>
            <a:off x="10457065"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EB43C63-7D81-2542-B05C-1231CE18C297}"/>
              </a:ext>
            </a:extLst>
          </p:cNvPr>
          <p:cNvSpPr txBox="1"/>
          <p:nvPr/>
        </p:nvSpPr>
        <p:spPr>
          <a:xfrm rot="16200000">
            <a:off x="9500819" y="3244334"/>
            <a:ext cx="3143250" cy="369332"/>
          </a:xfrm>
          <a:prstGeom prst="rect">
            <a:avLst/>
          </a:prstGeom>
          <a:noFill/>
        </p:spPr>
        <p:txBody>
          <a:bodyPr wrap="square" rtlCol="0">
            <a:spAutoFit/>
          </a:bodyPr>
          <a:lstStyle/>
          <a:p>
            <a:pPr algn="ctr"/>
            <a:r>
              <a:rPr lang="en-US" b="1">
                <a:latin typeface="Century Gothic" panose="020B0502020202020204" pitchFamily="34" charset="0"/>
              </a:rPr>
              <a:t>Who needs it?</a:t>
            </a:r>
          </a:p>
        </p:txBody>
      </p:sp>
      <p:sp>
        <p:nvSpPr>
          <p:cNvPr id="13" name="Rectangle 12">
            <a:extLst>
              <a:ext uri="{FF2B5EF4-FFF2-40B4-BE49-F238E27FC236}">
                <a16:creationId xmlns:a16="http://schemas.microsoft.com/office/drawing/2014/main" id="{CC3D0FCF-8AEA-DA41-861C-86293ED1DFAD}"/>
              </a:ext>
            </a:extLst>
          </p:cNvPr>
          <p:cNvSpPr/>
          <p:nvPr/>
        </p:nvSpPr>
        <p:spPr>
          <a:xfrm>
            <a:off x="-1512882" y="122068"/>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6FEA355-86B5-9440-B081-1049E3280FB3}"/>
              </a:ext>
            </a:extLst>
          </p:cNvPr>
          <p:cNvSpPr/>
          <p:nvPr/>
        </p:nvSpPr>
        <p:spPr>
          <a:xfrm>
            <a:off x="9785527" y="2543444"/>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8EF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25303B8-7C83-144D-A552-C59A1A238DFB}"/>
              </a:ext>
            </a:extLst>
          </p:cNvPr>
          <p:cNvSpPr txBox="1"/>
          <p:nvPr/>
        </p:nvSpPr>
        <p:spPr>
          <a:xfrm rot="16200000">
            <a:off x="8859504" y="3252028"/>
            <a:ext cx="3143250" cy="353943"/>
          </a:xfrm>
          <a:prstGeom prst="rect">
            <a:avLst/>
          </a:prstGeom>
          <a:noFill/>
        </p:spPr>
        <p:txBody>
          <a:bodyPr wrap="square" rtlCol="0">
            <a:spAutoFit/>
          </a:bodyPr>
          <a:lstStyle/>
          <a:p>
            <a:pPr algn="ctr"/>
            <a:r>
              <a:rPr lang="en-US" sz="1700" b="1">
                <a:latin typeface="Century Gothic" panose="020B0502020202020204" pitchFamily="34" charset="0"/>
              </a:rPr>
              <a:t>How do I do it?</a:t>
            </a:r>
          </a:p>
        </p:txBody>
      </p:sp>
      <p:sp>
        <p:nvSpPr>
          <p:cNvPr id="17" name="Rectangle 16">
            <a:extLst>
              <a:ext uri="{FF2B5EF4-FFF2-40B4-BE49-F238E27FC236}">
                <a16:creationId xmlns:a16="http://schemas.microsoft.com/office/drawing/2014/main" id="{D4A61BC5-5639-364D-A605-95D9F018D6C4}"/>
              </a:ext>
            </a:extLst>
          </p:cNvPr>
          <p:cNvSpPr/>
          <p:nvPr/>
        </p:nvSpPr>
        <p:spPr>
          <a:xfrm>
            <a:off x="-10161984"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ADD9D9D-4A83-FF4A-ABCE-1242C6FCDE01}"/>
              </a:ext>
            </a:extLst>
          </p:cNvPr>
          <p:cNvSpPr/>
          <p:nvPr/>
        </p:nvSpPr>
        <p:spPr>
          <a:xfrm>
            <a:off x="1092756"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CD3A5AA9-DA0F-AA4C-A001-A38815D31B66}"/>
              </a:ext>
            </a:extLst>
          </p:cNvPr>
          <p:cNvSpPr txBox="1"/>
          <p:nvPr/>
        </p:nvSpPr>
        <p:spPr>
          <a:xfrm rot="16200000">
            <a:off x="174427" y="3244334"/>
            <a:ext cx="3143250" cy="369332"/>
          </a:xfrm>
          <a:prstGeom prst="rect">
            <a:avLst/>
          </a:prstGeom>
          <a:noFill/>
        </p:spPr>
        <p:txBody>
          <a:bodyPr wrap="square" rtlCol="0">
            <a:spAutoFit/>
          </a:bodyPr>
          <a:lstStyle/>
          <a:p>
            <a:pPr algn="ctr"/>
            <a:r>
              <a:rPr lang="en-US" b="1">
                <a:latin typeface="Century Gothic" panose="020B0502020202020204" pitchFamily="34" charset="0"/>
              </a:rPr>
              <a:t>Copies</a:t>
            </a:r>
          </a:p>
        </p:txBody>
      </p:sp>
      <p:sp>
        <p:nvSpPr>
          <p:cNvPr id="23" name="Rectangle 22">
            <a:extLst>
              <a:ext uri="{FF2B5EF4-FFF2-40B4-BE49-F238E27FC236}">
                <a16:creationId xmlns:a16="http://schemas.microsoft.com/office/drawing/2014/main" id="{792F7B05-9A39-DC4D-AE6A-2E37DB9762F3}"/>
              </a:ext>
            </a:extLst>
          </p:cNvPr>
          <p:cNvSpPr/>
          <p:nvPr/>
        </p:nvSpPr>
        <p:spPr>
          <a:xfrm>
            <a:off x="-1072991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785CFDD-7619-5042-95A7-299CCFFEA8EF}"/>
              </a:ext>
            </a:extLst>
          </p:cNvPr>
          <p:cNvSpPr/>
          <p:nvPr/>
        </p:nvSpPr>
        <p:spPr>
          <a:xfrm>
            <a:off x="52482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5486ED38-D26B-AB41-B28E-49F7499AF1C9}"/>
              </a:ext>
            </a:extLst>
          </p:cNvPr>
          <p:cNvSpPr txBox="1"/>
          <p:nvPr/>
        </p:nvSpPr>
        <p:spPr>
          <a:xfrm rot="16200000">
            <a:off x="-39350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Why get one?</a:t>
            </a:r>
          </a:p>
        </p:txBody>
      </p:sp>
      <p:sp>
        <p:nvSpPr>
          <p:cNvPr id="26" name="Rectangle 25">
            <a:extLst>
              <a:ext uri="{FF2B5EF4-FFF2-40B4-BE49-F238E27FC236}">
                <a16:creationId xmlns:a16="http://schemas.microsoft.com/office/drawing/2014/main" id="{226E2FAA-74E7-3042-8B4A-686EA8F3C4AB}"/>
              </a:ext>
            </a:extLst>
          </p:cNvPr>
          <p:cNvSpPr/>
          <p:nvPr/>
        </p:nvSpPr>
        <p:spPr>
          <a:xfrm>
            <a:off x="-1129784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0ED343E6-A899-1B40-9709-4FC16BA814B3}"/>
              </a:ext>
            </a:extLst>
          </p:cNvPr>
          <p:cNvSpPr/>
          <p:nvPr/>
        </p:nvSpPr>
        <p:spPr>
          <a:xfrm>
            <a:off x="-4310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7569D889-DFBD-5642-9D7C-46DF4869AF21}"/>
              </a:ext>
            </a:extLst>
          </p:cNvPr>
          <p:cNvSpPr txBox="1"/>
          <p:nvPr/>
        </p:nvSpPr>
        <p:spPr>
          <a:xfrm rot="16200000">
            <a:off x="-96142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Cost?</a:t>
            </a:r>
          </a:p>
        </p:txBody>
      </p:sp>
      <p:grpSp>
        <p:nvGrpSpPr>
          <p:cNvPr id="45" name="Group 44">
            <a:extLst>
              <a:ext uri="{FF2B5EF4-FFF2-40B4-BE49-F238E27FC236}">
                <a16:creationId xmlns:a16="http://schemas.microsoft.com/office/drawing/2014/main" id="{1BCB38D4-C239-214F-A65E-3DF460EFFA78}"/>
              </a:ext>
            </a:extLst>
          </p:cNvPr>
          <p:cNvGrpSpPr/>
          <p:nvPr/>
        </p:nvGrpSpPr>
        <p:grpSpPr>
          <a:xfrm>
            <a:off x="2616458" y="1534678"/>
            <a:ext cx="4367919" cy="1671640"/>
            <a:chOff x="6330250" y="434337"/>
            <a:chExt cx="4367919" cy="1671640"/>
          </a:xfrm>
        </p:grpSpPr>
        <p:sp>
          <p:nvSpPr>
            <p:cNvPr id="46" name="Round Same Side Corner Rectangle 45">
              <a:extLst>
                <a:ext uri="{FF2B5EF4-FFF2-40B4-BE49-F238E27FC236}">
                  <a16:creationId xmlns:a16="http://schemas.microsoft.com/office/drawing/2014/main" id="{7BD5B04D-0EBC-F54F-9AA1-D2A66F05AE69}"/>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7" name="Freeform 46">
              <a:extLst>
                <a:ext uri="{FF2B5EF4-FFF2-40B4-BE49-F238E27FC236}">
                  <a16:creationId xmlns:a16="http://schemas.microsoft.com/office/drawing/2014/main" id="{A6CC9F41-B909-1C43-981B-D95EAEBFE31D}"/>
                </a:ext>
              </a:extLst>
            </p:cNvPr>
            <p:cNvSpPr/>
            <p:nvPr/>
          </p:nvSpPr>
          <p:spPr>
            <a:xfrm rot="5400000">
              <a:off x="9328647" y="736454"/>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BF1F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8" name="TextBox 47">
              <a:extLst>
                <a:ext uri="{FF2B5EF4-FFF2-40B4-BE49-F238E27FC236}">
                  <a16:creationId xmlns:a16="http://schemas.microsoft.com/office/drawing/2014/main" id="{3D32E4ED-15BB-3146-92FE-B7A23010DF84}"/>
                </a:ext>
              </a:extLst>
            </p:cNvPr>
            <p:cNvSpPr txBox="1"/>
            <p:nvPr/>
          </p:nvSpPr>
          <p:spPr>
            <a:xfrm>
              <a:off x="6636633" y="924550"/>
              <a:ext cx="3094920" cy="646331"/>
            </a:xfrm>
            <a:prstGeom prst="rect">
              <a:avLst/>
            </a:prstGeom>
            <a:noFill/>
          </p:spPr>
          <p:txBody>
            <a:bodyPr wrap="square" rtlCol="0">
              <a:spAutoFit/>
            </a:bodyPr>
            <a:lstStyle/>
            <a:p>
              <a:r>
                <a:rPr lang="en-US">
                  <a:latin typeface="Century Gothic" panose="020B0502020202020204" pitchFamily="34" charset="0"/>
                  <a:cs typeface="Calibri"/>
                </a:rPr>
                <a:t>You can print out a form online</a:t>
              </a:r>
              <a:endParaRPr lang="en-US">
                <a:latin typeface="Century Gothic" panose="020B0502020202020204" pitchFamily="34" charset="0"/>
              </a:endParaRPr>
            </a:p>
          </p:txBody>
        </p:sp>
      </p:grpSp>
      <p:sp>
        <p:nvSpPr>
          <p:cNvPr id="49" name="Freeform 48">
            <a:extLst>
              <a:ext uri="{FF2B5EF4-FFF2-40B4-BE49-F238E27FC236}">
                <a16:creationId xmlns:a16="http://schemas.microsoft.com/office/drawing/2014/main" id="{0D5F9D01-CC70-9B4D-93FA-172B865F023B}"/>
              </a:ext>
            </a:extLst>
          </p:cNvPr>
          <p:cNvSpPr/>
          <p:nvPr/>
        </p:nvSpPr>
        <p:spPr>
          <a:xfrm rot="16200000">
            <a:off x="3645065" y="116946"/>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0" name="Freeform 49">
            <a:extLst>
              <a:ext uri="{FF2B5EF4-FFF2-40B4-BE49-F238E27FC236}">
                <a16:creationId xmlns:a16="http://schemas.microsoft.com/office/drawing/2014/main" id="{CF361E94-4137-854D-A750-10A0680D94E1}"/>
              </a:ext>
            </a:extLst>
          </p:cNvPr>
          <p:cNvSpPr/>
          <p:nvPr/>
        </p:nvSpPr>
        <p:spPr>
          <a:xfrm rot="16200000">
            <a:off x="3895243" y="265422"/>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1" name="TextBox 50">
            <a:extLst>
              <a:ext uri="{FF2B5EF4-FFF2-40B4-BE49-F238E27FC236}">
                <a16:creationId xmlns:a16="http://schemas.microsoft.com/office/drawing/2014/main" id="{A6A6C662-3110-674F-8FF8-C7188F08E041}"/>
              </a:ext>
            </a:extLst>
          </p:cNvPr>
          <p:cNvSpPr txBox="1"/>
          <p:nvPr/>
        </p:nvSpPr>
        <p:spPr>
          <a:xfrm>
            <a:off x="2981408" y="2159149"/>
            <a:ext cx="2580751" cy="369332"/>
          </a:xfrm>
          <a:prstGeom prst="rect">
            <a:avLst/>
          </a:prstGeom>
          <a:noFill/>
        </p:spPr>
        <p:txBody>
          <a:bodyPr wrap="square" rtlCol="0">
            <a:spAutoFit/>
          </a:bodyPr>
          <a:lstStyle/>
          <a:p>
            <a:r>
              <a:rPr lang="en-US" dirty="0">
                <a:latin typeface="Century Gothic" panose="020B0502020202020204" pitchFamily="34" charset="0"/>
              </a:rPr>
              <a:t>Print</a:t>
            </a:r>
          </a:p>
        </p:txBody>
      </p:sp>
      <p:grpSp>
        <p:nvGrpSpPr>
          <p:cNvPr id="52" name="Group 51">
            <a:extLst>
              <a:ext uri="{FF2B5EF4-FFF2-40B4-BE49-F238E27FC236}">
                <a16:creationId xmlns:a16="http://schemas.microsoft.com/office/drawing/2014/main" id="{B156CA39-47BF-6447-B347-96A586D44F9C}"/>
              </a:ext>
            </a:extLst>
          </p:cNvPr>
          <p:cNvGrpSpPr/>
          <p:nvPr/>
        </p:nvGrpSpPr>
        <p:grpSpPr>
          <a:xfrm>
            <a:off x="2396978" y="4170897"/>
            <a:ext cx="4690623" cy="1677518"/>
            <a:chOff x="5983028" y="428461"/>
            <a:chExt cx="4690623" cy="1677518"/>
          </a:xfrm>
        </p:grpSpPr>
        <p:sp>
          <p:nvSpPr>
            <p:cNvPr id="53" name="Round Same Side Corner Rectangle 52">
              <a:extLst>
                <a:ext uri="{FF2B5EF4-FFF2-40B4-BE49-F238E27FC236}">
                  <a16:creationId xmlns:a16="http://schemas.microsoft.com/office/drawing/2014/main" id="{01F163DB-1DF8-6445-93BE-1DA3189A6710}"/>
                </a:ext>
              </a:extLst>
            </p:cNvPr>
            <p:cNvSpPr/>
            <p:nvPr/>
          </p:nvSpPr>
          <p:spPr>
            <a:xfrm rot="5400000">
              <a:off x="7318911" y="-907422"/>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4" name="Freeform 53">
              <a:extLst>
                <a:ext uri="{FF2B5EF4-FFF2-40B4-BE49-F238E27FC236}">
                  <a16:creationId xmlns:a16="http://schemas.microsoft.com/office/drawing/2014/main" id="{1072FBB8-9B10-7145-B1EA-9A396F49538F}"/>
                </a:ext>
              </a:extLst>
            </p:cNvPr>
            <p:cNvSpPr/>
            <p:nvPr/>
          </p:nvSpPr>
          <p:spPr>
            <a:xfrm rot="5400000">
              <a:off x="9304129" y="736456"/>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0422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5" name="TextBox 54">
              <a:extLst>
                <a:ext uri="{FF2B5EF4-FFF2-40B4-BE49-F238E27FC236}">
                  <a16:creationId xmlns:a16="http://schemas.microsoft.com/office/drawing/2014/main" id="{D08D96F2-05F3-244B-B352-46F0EAE4DD54}"/>
                </a:ext>
              </a:extLst>
            </p:cNvPr>
            <p:cNvSpPr txBox="1"/>
            <p:nvPr/>
          </p:nvSpPr>
          <p:spPr>
            <a:xfrm>
              <a:off x="6308309" y="763924"/>
              <a:ext cx="3297937" cy="646331"/>
            </a:xfrm>
            <a:prstGeom prst="rect">
              <a:avLst/>
            </a:prstGeom>
            <a:noFill/>
          </p:spPr>
          <p:txBody>
            <a:bodyPr wrap="square" rtlCol="0">
              <a:spAutoFit/>
            </a:bodyPr>
            <a:lstStyle/>
            <a:p>
              <a:pPr lvl="0">
                <a:lnSpc>
                  <a:spcPct val="100000"/>
                </a:lnSpc>
              </a:pPr>
              <a:r>
                <a:rPr lang="en-US" dirty="0">
                  <a:latin typeface="Century Gothic" panose="020B0502020202020204" pitchFamily="34" charset="0"/>
                  <a:cs typeface="Calibri"/>
                </a:rPr>
                <a:t>Witnesses cannot be family members</a:t>
              </a:r>
              <a:endParaRPr lang="en-US" dirty="0">
                <a:latin typeface="Century Gothic" panose="020B0502020202020204" pitchFamily="34" charset="0"/>
              </a:endParaRPr>
            </a:p>
          </p:txBody>
        </p:sp>
      </p:grpSp>
      <p:sp>
        <p:nvSpPr>
          <p:cNvPr id="56" name="Freeform 55">
            <a:extLst>
              <a:ext uri="{FF2B5EF4-FFF2-40B4-BE49-F238E27FC236}">
                <a16:creationId xmlns:a16="http://schemas.microsoft.com/office/drawing/2014/main" id="{C649D8F2-1A2D-6248-979C-C76F7464D0F2}"/>
              </a:ext>
            </a:extLst>
          </p:cNvPr>
          <p:cNvSpPr/>
          <p:nvPr/>
        </p:nvSpPr>
        <p:spPr>
          <a:xfrm rot="16200000">
            <a:off x="3661423" y="2685648"/>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57" name="Freeform 56">
            <a:extLst>
              <a:ext uri="{FF2B5EF4-FFF2-40B4-BE49-F238E27FC236}">
                <a16:creationId xmlns:a16="http://schemas.microsoft.com/office/drawing/2014/main" id="{102A5103-3415-7C40-AE6A-83D896828416}"/>
              </a:ext>
            </a:extLst>
          </p:cNvPr>
          <p:cNvSpPr/>
          <p:nvPr/>
        </p:nvSpPr>
        <p:spPr>
          <a:xfrm rot="16200000">
            <a:off x="3934680" y="2843250"/>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58" name="TextBox 57">
            <a:extLst>
              <a:ext uri="{FF2B5EF4-FFF2-40B4-BE49-F238E27FC236}">
                <a16:creationId xmlns:a16="http://schemas.microsoft.com/office/drawing/2014/main" id="{DD62D386-4AEF-3845-902A-95075DF6748A}"/>
              </a:ext>
            </a:extLst>
          </p:cNvPr>
          <p:cNvSpPr txBox="1"/>
          <p:nvPr/>
        </p:nvSpPr>
        <p:spPr>
          <a:xfrm>
            <a:off x="2981409" y="4747221"/>
            <a:ext cx="2580751" cy="369332"/>
          </a:xfrm>
          <a:prstGeom prst="rect">
            <a:avLst/>
          </a:prstGeom>
          <a:noFill/>
        </p:spPr>
        <p:txBody>
          <a:bodyPr wrap="square" rtlCol="0">
            <a:spAutoFit/>
          </a:bodyPr>
          <a:lstStyle/>
          <a:p>
            <a:r>
              <a:rPr lang="en-US" dirty="0">
                <a:latin typeface="Century Gothic" panose="020B0502020202020204" pitchFamily="34" charset="0"/>
              </a:rPr>
              <a:t>Two witnesses to sign</a:t>
            </a:r>
          </a:p>
        </p:txBody>
      </p:sp>
    </p:spTree>
    <p:extLst>
      <p:ext uri="{BB962C8B-B14F-4D97-AF65-F5344CB8AC3E}">
        <p14:creationId xmlns:p14="http://schemas.microsoft.com/office/powerpoint/2010/main" val="148494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81481E-6 L 0.35625 -0.00556 " pathEditMode="relative" rAng="0" ptsTypes="AA">
                                      <p:cBhvr>
                                        <p:cTn id="6" dur="2000" fill="hold"/>
                                        <p:tgtEl>
                                          <p:spTgt spid="45"/>
                                        </p:tgtEl>
                                        <p:attrNameLst>
                                          <p:attrName>ppt_x</p:attrName>
                                          <p:attrName>ppt_y</p:attrName>
                                        </p:attrNameLst>
                                      </p:cBhvr>
                                      <p:rCtr x="17812" y="-2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2435 0.00579 L 0.35664 0.00694 " pathEditMode="relative" rAng="0" ptsTypes="AA">
                                      <p:cBhvr>
                                        <p:cTn id="10" dur="2000" fill="hold"/>
                                        <p:tgtEl>
                                          <p:spTgt spid="52"/>
                                        </p:tgtEl>
                                        <p:attrNameLst>
                                          <p:attrName>ppt_x</p:attrName>
                                          <p:attrName>ppt_y</p:attrName>
                                        </p:attrNameLst>
                                      </p:cBhvr>
                                      <p:rCtr x="1161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E5EF7-5FBE-404F-94E0-19284907DEDC}"/>
              </a:ext>
            </a:extLst>
          </p:cNvPr>
          <p:cNvSpPr/>
          <p:nvPr/>
        </p:nvSpPr>
        <p:spPr>
          <a:xfrm>
            <a:off x="-4310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F1DD847E-9AFB-E64C-8EF7-5BEA33FDA654}"/>
              </a:ext>
            </a:extLst>
          </p:cNvPr>
          <p:cNvSpPr/>
          <p:nvPr/>
        </p:nvSpPr>
        <p:spPr>
          <a:xfrm>
            <a:off x="1125474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7B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21CAA6F7-5D77-6E4E-95C3-A6439D6CF510}"/>
              </a:ext>
            </a:extLst>
          </p:cNvPr>
          <p:cNvSpPr txBox="1"/>
          <p:nvPr/>
        </p:nvSpPr>
        <p:spPr>
          <a:xfrm rot="16200000">
            <a:off x="102933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What is it?</a:t>
            </a:r>
          </a:p>
        </p:txBody>
      </p:sp>
      <p:sp>
        <p:nvSpPr>
          <p:cNvPr id="10" name="Rectangle 9">
            <a:extLst>
              <a:ext uri="{FF2B5EF4-FFF2-40B4-BE49-F238E27FC236}">
                <a16:creationId xmlns:a16="http://schemas.microsoft.com/office/drawing/2014/main" id="{33661A00-314A-EC40-B660-6C08A7261DF5}"/>
              </a:ext>
            </a:extLst>
          </p:cNvPr>
          <p:cNvSpPr/>
          <p:nvPr/>
        </p:nvSpPr>
        <p:spPr>
          <a:xfrm>
            <a:off x="-777991"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EC4D8AF-6E60-1B46-AA83-CB6360522A01}"/>
              </a:ext>
            </a:extLst>
          </p:cNvPr>
          <p:cNvSpPr/>
          <p:nvPr/>
        </p:nvSpPr>
        <p:spPr>
          <a:xfrm>
            <a:off x="10457065"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EB43C63-7D81-2542-B05C-1231CE18C297}"/>
              </a:ext>
            </a:extLst>
          </p:cNvPr>
          <p:cNvSpPr txBox="1"/>
          <p:nvPr/>
        </p:nvSpPr>
        <p:spPr>
          <a:xfrm rot="16200000">
            <a:off x="9500819" y="3244334"/>
            <a:ext cx="3143250" cy="369332"/>
          </a:xfrm>
          <a:prstGeom prst="rect">
            <a:avLst/>
          </a:prstGeom>
          <a:noFill/>
        </p:spPr>
        <p:txBody>
          <a:bodyPr wrap="square" rtlCol="0">
            <a:spAutoFit/>
          </a:bodyPr>
          <a:lstStyle/>
          <a:p>
            <a:pPr algn="ctr"/>
            <a:r>
              <a:rPr lang="en-US" b="1">
                <a:latin typeface="Century Gothic" panose="020B0502020202020204" pitchFamily="34" charset="0"/>
              </a:rPr>
              <a:t>Who needs it?</a:t>
            </a:r>
          </a:p>
        </p:txBody>
      </p:sp>
      <p:sp>
        <p:nvSpPr>
          <p:cNvPr id="13" name="Rectangle 12">
            <a:extLst>
              <a:ext uri="{FF2B5EF4-FFF2-40B4-BE49-F238E27FC236}">
                <a16:creationId xmlns:a16="http://schemas.microsoft.com/office/drawing/2014/main" id="{CC3D0FCF-8AEA-DA41-861C-86293ED1DFAD}"/>
              </a:ext>
            </a:extLst>
          </p:cNvPr>
          <p:cNvSpPr/>
          <p:nvPr/>
        </p:nvSpPr>
        <p:spPr>
          <a:xfrm>
            <a:off x="-151288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6FEA355-86B5-9440-B081-1049E3280FB3}"/>
              </a:ext>
            </a:extLst>
          </p:cNvPr>
          <p:cNvSpPr/>
          <p:nvPr/>
        </p:nvSpPr>
        <p:spPr>
          <a:xfrm>
            <a:off x="974185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8EF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25303B8-7C83-144D-A552-C59A1A238DFB}"/>
              </a:ext>
            </a:extLst>
          </p:cNvPr>
          <p:cNvSpPr txBox="1"/>
          <p:nvPr/>
        </p:nvSpPr>
        <p:spPr>
          <a:xfrm rot="16200000">
            <a:off x="8859504" y="3252028"/>
            <a:ext cx="3143250" cy="353943"/>
          </a:xfrm>
          <a:prstGeom prst="rect">
            <a:avLst/>
          </a:prstGeom>
          <a:noFill/>
        </p:spPr>
        <p:txBody>
          <a:bodyPr wrap="square" rtlCol="0">
            <a:spAutoFit/>
          </a:bodyPr>
          <a:lstStyle/>
          <a:p>
            <a:pPr algn="ctr"/>
            <a:r>
              <a:rPr lang="en-US" sz="1700" b="1">
                <a:latin typeface="Century Gothic" panose="020B0502020202020204" pitchFamily="34" charset="0"/>
              </a:rPr>
              <a:t>How do I do it?</a:t>
            </a:r>
          </a:p>
        </p:txBody>
      </p:sp>
      <p:sp>
        <p:nvSpPr>
          <p:cNvPr id="17" name="Rectangle 16">
            <a:extLst>
              <a:ext uri="{FF2B5EF4-FFF2-40B4-BE49-F238E27FC236}">
                <a16:creationId xmlns:a16="http://schemas.microsoft.com/office/drawing/2014/main" id="{D4A61BC5-5639-364D-A605-95D9F018D6C4}"/>
              </a:ext>
            </a:extLst>
          </p:cNvPr>
          <p:cNvSpPr/>
          <p:nvPr/>
        </p:nvSpPr>
        <p:spPr>
          <a:xfrm>
            <a:off x="-219399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ADD9D9D-4A83-FF4A-ABCE-1242C6FCDE01}"/>
              </a:ext>
            </a:extLst>
          </p:cNvPr>
          <p:cNvSpPr/>
          <p:nvPr/>
        </p:nvSpPr>
        <p:spPr>
          <a:xfrm>
            <a:off x="9050636" y="2531744"/>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CD3A5AA9-DA0F-AA4C-A001-A38815D31B66}"/>
              </a:ext>
            </a:extLst>
          </p:cNvPr>
          <p:cNvSpPr txBox="1"/>
          <p:nvPr/>
        </p:nvSpPr>
        <p:spPr>
          <a:xfrm rot="16200000">
            <a:off x="814623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Copies</a:t>
            </a:r>
          </a:p>
        </p:txBody>
      </p:sp>
      <p:sp>
        <p:nvSpPr>
          <p:cNvPr id="23" name="Rectangle 22">
            <a:extLst>
              <a:ext uri="{FF2B5EF4-FFF2-40B4-BE49-F238E27FC236}">
                <a16:creationId xmlns:a16="http://schemas.microsoft.com/office/drawing/2014/main" id="{792F7B05-9A39-DC4D-AE6A-2E37DB9762F3}"/>
              </a:ext>
            </a:extLst>
          </p:cNvPr>
          <p:cNvSpPr/>
          <p:nvPr/>
        </p:nvSpPr>
        <p:spPr>
          <a:xfrm>
            <a:off x="-1072991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785CFDD-7619-5042-95A7-299CCFFEA8EF}"/>
              </a:ext>
            </a:extLst>
          </p:cNvPr>
          <p:cNvSpPr/>
          <p:nvPr/>
        </p:nvSpPr>
        <p:spPr>
          <a:xfrm>
            <a:off x="52482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5486ED38-D26B-AB41-B28E-49F7499AF1C9}"/>
              </a:ext>
            </a:extLst>
          </p:cNvPr>
          <p:cNvSpPr txBox="1"/>
          <p:nvPr/>
        </p:nvSpPr>
        <p:spPr>
          <a:xfrm rot="16200000">
            <a:off x="-39350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Why get one?</a:t>
            </a:r>
          </a:p>
        </p:txBody>
      </p:sp>
      <p:sp>
        <p:nvSpPr>
          <p:cNvPr id="26" name="Rectangle 25">
            <a:extLst>
              <a:ext uri="{FF2B5EF4-FFF2-40B4-BE49-F238E27FC236}">
                <a16:creationId xmlns:a16="http://schemas.microsoft.com/office/drawing/2014/main" id="{226E2FAA-74E7-3042-8B4A-686EA8F3C4AB}"/>
              </a:ext>
            </a:extLst>
          </p:cNvPr>
          <p:cNvSpPr/>
          <p:nvPr/>
        </p:nvSpPr>
        <p:spPr>
          <a:xfrm>
            <a:off x="-1129784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0ED343E6-A899-1B40-9709-4FC16BA814B3}"/>
              </a:ext>
            </a:extLst>
          </p:cNvPr>
          <p:cNvSpPr/>
          <p:nvPr/>
        </p:nvSpPr>
        <p:spPr>
          <a:xfrm>
            <a:off x="-4310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7569D889-DFBD-5642-9D7C-46DF4869AF21}"/>
              </a:ext>
            </a:extLst>
          </p:cNvPr>
          <p:cNvSpPr txBox="1"/>
          <p:nvPr/>
        </p:nvSpPr>
        <p:spPr>
          <a:xfrm rot="16200000">
            <a:off x="-96142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Cost?</a:t>
            </a:r>
          </a:p>
        </p:txBody>
      </p:sp>
      <p:grpSp>
        <p:nvGrpSpPr>
          <p:cNvPr id="20" name="Group 19">
            <a:extLst>
              <a:ext uri="{FF2B5EF4-FFF2-40B4-BE49-F238E27FC236}">
                <a16:creationId xmlns:a16="http://schemas.microsoft.com/office/drawing/2014/main" id="{D7BF269D-8516-B745-8CC0-3822ABBBD88B}"/>
              </a:ext>
            </a:extLst>
          </p:cNvPr>
          <p:cNvGrpSpPr/>
          <p:nvPr/>
        </p:nvGrpSpPr>
        <p:grpSpPr>
          <a:xfrm>
            <a:off x="2235122" y="400646"/>
            <a:ext cx="4367919" cy="1671640"/>
            <a:chOff x="6330250" y="434337"/>
            <a:chExt cx="4367919" cy="1671640"/>
          </a:xfrm>
        </p:grpSpPr>
        <p:sp>
          <p:nvSpPr>
            <p:cNvPr id="21" name="Round Same Side Corner Rectangle 20">
              <a:extLst>
                <a:ext uri="{FF2B5EF4-FFF2-40B4-BE49-F238E27FC236}">
                  <a16:creationId xmlns:a16="http://schemas.microsoft.com/office/drawing/2014/main" id="{CCCDA6DC-7C94-0A4F-8780-9266AD18FE76}"/>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2" name="Freeform 21">
              <a:extLst>
                <a:ext uri="{FF2B5EF4-FFF2-40B4-BE49-F238E27FC236}">
                  <a16:creationId xmlns:a16="http://schemas.microsoft.com/office/drawing/2014/main" id="{FCDF3534-526D-9844-9730-CD7953E10F36}"/>
                </a:ext>
              </a:extLst>
            </p:cNvPr>
            <p:cNvSpPr/>
            <p:nvPr/>
          </p:nvSpPr>
          <p:spPr>
            <a:xfrm rot="5400000">
              <a:off x="9328647" y="736454"/>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D167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29" name="TextBox 28">
              <a:extLst>
                <a:ext uri="{FF2B5EF4-FFF2-40B4-BE49-F238E27FC236}">
                  <a16:creationId xmlns:a16="http://schemas.microsoft.com/office/drawing/2014/main" id="{B87E948F-C16A-4346-A9BC-8D09D1719B25}"/>
                </a:ext>
              </a:extLst>
            </p:cNvPr>
            <p:cNvSpPr txBox="1"/>
            <p:nvPr/>
          </p:nvSpPr>
          <p:spPr>
            <a:xfrm>
              <a:off x="6636633" y="924550"/>
              <a:ext cx="3094920" cy="646331"/>
            </a:xfrm>
            <a:prstGeom prst="rect">
              <a:avLst/>
            </a:prstGeom>
            <a:noFill/>
          </p:spPr>
          <p:txBody>
            <a:bodyPr wrap="square" rtlCol="0">
              <a:spAutoFit/>
            </a:bodyPr>
            <a:lstStyle/>
            <a:p>
              <a:r>
                <a:rPr lang="en-US">
                  <a:latin typeface="Century Gothic" panose="020B0502020202020204" pitchFamily="34" charset="0"/>
                  <a:cs typeface="Calibri"/>
                </a:rPr>
                <a:t>Keep the original copy for yourself</a:t>
              </a:r>
              <a:endParaRPr lang="en-US">
                <a:latin typeface="Century Gothic" panose="020B0502020202020204" pitchFamily="34" charset="0"/>
              </a:endParaRPr>
            </a:p>
          </p:txBody>
        </p:sp>
      </p:grpSp>
      <p:sp>
        <p:nvSpPr>
          <p:cNvPr id="30" name="Freeform 29">
            <a:extLst>
              <a:ext uri="{FF2B5EF4-FFF2-40B4-BE49-F238E27FC236}">
                <a16:creationId xmlns:a16="http://schemas.microsoft.com/office/drawing/2014/main" id="{E69E10B7-11EC-4440-8935-75A5BD9B95E2}"/>
              </a:ext>
            </a:extLst>
          </p:cNvPr>
          <p:cNvSpPr/>
          <p:nvPr/>
        </p:nvSpPr>
        <p:spPr>
          <a:xfrm rot="16200000">
            <a:off x="3144927" y="-1035480"/>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31" name="Freeform 30">
            <a:extLst>
              <a:ext uri="{FF2B5EF4-FFF2-40B4-BE49-F238E27FC236}">
                <a16:creationId xmlns:a16="http://schemas.microsoft.com/office/drawing/2014/main" id="{621E43A3-86C6-7647-BF65-B18ABB95BA47}"/>
              </a:ext>
            </a:extLst>
          </p:cNvPr>
          <p:cNvSpPr/>
          <p:nvPr/>
        </p:nvSpPr>
        <p:spPr>
          <a:xfrm rot="16200000">
            <a:off x="3408343" y="-850648"/>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32" name="TextBox 31">
            <a:extLst>
              <a:ext uri="{FF2B5EF4-FFF2-40B4-BE49-F238E27FC236}">
                <a16:creationId xmlns:a16="http://schemas.microsoft.com/office/drawing/2014/main" id="{57967575-04F4-AE41-9659-D9EDF80C422F}"/>
              </a:ext>
            </a:extLst>
          </p:cNvPr>
          <p:cNvSpPr txBox="1"/>
          <p:nvPr/>
        </p:nvSpPr>
        <p:spPr>
          <a:xfrm>
            <a:off x="2648475" y="1015849"/>
            <a:ext cx="2580751" cy="369332"/>
          </a:xfrm>
          <a:prstGeom prst="rect">
            <a:avLst/>
          </a:prstGeom>
          <a:noFill/>
        </p:spPr>
        <p:txBody>
          <a:bodyPr wrap="square" rtlCol="0">
            <a:spAutoFit/>
          </a:bodyPr>
          <a:lstStyle/>
          <a:p>
            <a:r>
              <a:rPr lang="en-US">
                <a:latin typeface="Century Gothic" panose="020B0502020202020204" pitchFamily="34" charset="0"/>
              </a:rPr>
              <a:t>Yourself</a:t>
            </a:r>
          </a:p>
        </p:txBody>
      </p:sp>
      <p:grpSp>
        <p:nvGrpSpPr>
          <p:cNvPr id="33" name="Group 32">
            <a:extLst>
              <a:ext uri="{FF2B5EF4-FFF2-40B4-BE49-F238E27FC236}">
                <a16:creationId xmlns:a16="http://schemas.microsoft.com/office/drawing/2014/main" id="{886A7387-233D-0048-978D-24A7FFABEB49}"/>
              </a:ext>
            </a:extLst>
          </p:cNvPr>
          <p:cNvGrpSpPr/>
          <p:nvPr/>
        </p:nvGrpSpPr>
        <p:grpSpPr>
          <a:xfrm>
            <a:off x="1848204" y="2590241"/>
            <a:ext cx="4690623" cy="1677518"/>
            <a:chOff x="5983028" y="428461"/>
            <a:chExt cx="4690623" cy="1677518"/>
          </a:xfrm>
        </p:grpSpPr>
        <p:sp>
          <p:nvSpPr>
            <p:cNvPr id="34" name="Round Same Side Corner Rectangle 33">
              <a:extLst>
                <a:ext uri="{FF2B5EF4-FFF2-40B4-BE49-F238E27FC236}">
                  <a16:creationId xmlns:a16="http://schemas.microsoft.com/office/drawing/2014/main" id="{4EFE477B-C53F-EF42-B962-8307CB026EFB}"/>
                </a:ext>
              </a:extLst>
            </p:cNvPr>
            <p:cNvSpPr/>
            <p:nvPr/>
          </p:nvSpPr>
          <p:spPr>
            <a:xfrm rot="5400000">
              <a:off x="7318911" y="-907422"/>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5" name="Freeform 34">
              <a:extLst>
                <a:ext uri="{FF2B5EF4-FFF2-40B4-BE49-F238E27FC236}">
                  <a16:creationId xmlns:a16="http://schemas.microsoft.com/office/drawing/2014/main" id="{92BE0CD1-AF05-CF45-AAA4-CCA4BA93ED16}"/>
                </a:ext>
              </a:extLst>
            </p:cNvPr>
            <p:cNvSpPr/>
            <p:nvPr/>
          </p:nvSpPr>
          <p:spPr>
            <a:xfrm rot="5400000">
              <a:off x="9304129" y="736456"/>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6F1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36" name="TextBox 35">
              <a:extLst>
                <a:ext uri="{FF2B5EF4-FFF2-40B4-BE49-F238E27FC236}">
                  <a16:creationId xmlns:a16="http://schemas.microsoft.com/office/drawing/2014/main" id="{78905670-B17B-9D45-88DA-E49A080A894D}"/>
                </a:ext>
              </a:extLst>
            </p:cNvPr>
            <p:cNvSpPr txBox="1"/>
            <p:nvPr/>
          </p:nvSpPr>
          <p:spPr>
            <a:xfrm>
              <a:off x="6308309" y="763924"/>
              <a:ext cx="3297937" cy="923330"/>
            </a:xfrm>
            <a:prstGeom prst="rect">
              <a:avLst/>
            </a:prstGeom>
            <a:noFill/>
          </p:spPr>
          <p:txBody>
            <a:bodyPr wrap="square" rtlCol="0">
              <a:spAutoFit/>
            </a:bodyPr>
            <a:lstStyle/>
            <a:p>
              <a:pPr lvl="0">
                <a:lnSpc>
                  <a:spcPct val="100000"/>
                </a:lnSpc>
              </a:pPr>
              <a:r>
                <a:rPr lang="en-US">
                  <a:latin typeface="Century Gothic" panose="020B0502020202020204" pitchFamily="34" charset="0"/>
                  <a:cs typeface="Calibri"/>
                </a:rPr>
                <a:t>Provide a copy to your primary care physician and any other physician you see</a:t>
              </a:r>
              <a:endParaRPr lang="en-US">
                <a:latin typeface="Century Gothic" panose="020B0502020202020204" pitchFamily="34" charset="0"/>
              </a:endParaRPr>
            </a:p>
          </p:txBody>
        </p:sp>
      </p:grpSp>
      <p:sp>
        <p:nvSpPr>
          <p:cNvPr id="37" name="Freeform 36">
            <a:extLst>
              <a:ext uri="{FF2B5EF4-FFF2-40B4-BE49-F238E27FC236}">
                <a16:creationId xmlns:a16="http://schemas.microsoft.com/office/drawing/2014/main" id="{6E2C8C72-5AC2-4548-A3BA-F66656763C67}"/>
              </a:ext>
            </a:extLst>
          </p:cNvPr>
          <p:cNvSpPr/>
          <p:nvPr/>
        </p:nvSpPr>
        <p:spPr>
          <a:xfrm rot="16200000">
            <a:off x="3144928" y="1175377"/>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9420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38" name="Freeform 37">
            <a:extLst>
              <a:ext uri="{FF2B5EF4-FFF2-40B4-BE49-F238E27FC236}">
                <a16:creationId xmlns:a16="http://schemas.microsoft.com/office/drawing/2014/main" id="{5B64F533-9C04-C847-97BC-5F13087DB177}"/>
              </a:ext>
            </a:extLst>
          </p:cNvPr>
          <p:cNvSpPr/>
          <p:nvPr/>
        </p:nvSpPr>
        <p:spPr>
          <a:xfrm rot="16200000">
            <a:off x="3408344" y="1360209"/>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39" name="TextBox 38">
            <a:extLst>
              <a:ext uri="{FF2B5EF4-FFF2-40B4-BE49-F238E27FC236}">
                <a16:creationId xmlns:a16="http://schemas.microsoft.com/office/drawing/2014/main" id="{C4E51165-7FFD-A640-AC97-B4AC2BA20328}"/>
              </a:ext>
            </a:extLst>
          </p:cNvPr>
          <p:cNvSpPr txBox="1"/>
          <p:nvPr/>
        </p:nvSpPr>
        <p:spPr>
          <a:xfrm>
            <a:off x="2648476" y="3226706"/>
            <a:ext cx="2580751" cy="369332"/>
          </a:xfrm>
          <a:prstGeom prst="rect">
            <a:avLst/>
          </a:prstGeom>
          <a:noFill/>
        </p:spPr>
        <p:txBody>
          <a:bodyPr wrap="square" rtlCol="0">
            <a:spAutoFit/>
          </a:bodyPr>
          <a:lstStyle/>
          <a:p>
            <a:r>
              <a:rPr lang="en-US">
                <a:latin typeface="Century Gothic" panose="020B0502020202020204" pitchFamily="34" charset="0"/>
              </a:rPr>
              <a:t>Primary Care Provider</a:t>
            </a:r>
          </a:p>
        </p:txBody>
      </p:sp>
      <p:grpSp>
        <p:nvGrpSpPr>
          <p:cNvPr id="40" name="Group 39">
            <a:extLst>
              <a:ext uri="{FF2B5EF4-FFF2-40B4-BE49-F238E27FC236}">
                <a16:creationId xmlns:a16="http://schemas.microsoft.com/office/drawing/2014/main" id="{50F53EA4-2424-274B-9FBD-3B5A5B03B141}"/>
              </a:ext>
            </a:extLst>
          </p:cNvPr>
          <p:cNvGrpSpPr/>
          <p:nvPr/>
        </p:nvGrpSpPr>
        <p:grpSpPr>
          <a:xfrm>
            <a:off x="2173485" y="4906755"/>
            <a:ext cx="4343401" cy="1673866"/>
            <a:chOff x="6330250" y="434339"/>
            <a:chExt cx="4343401" cy="1673866"/>
          </a:xfrm>
        </p:grpSpPr>
        <p:sp>
          <p:nvSpPr>
            <p:cNvPr id="41" name="Round Same Side Corner Rectangle 40">
              <a:extLst>
                <a:ext uri="{FF2B5EF4-FFF2-40B4-BE49-F238E27FC236}">
                  <a16:creationId xmlns:a16="http://schemas.microsoft.com/office/drawing/2014/main" id="{843D3928-D58F-5A48-BA6D-8C2C4A7B8A12}"/>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2" name="Freeform 41">
              <a:extLst>
                <a:ext uri="{FF2B5EF4-FFF2-40B4-BE49-F238E27FC236}">
                  <a16:creationId xmlns:a16="http://schemas.microsoft.com/office/drawing/2014/main" id="{789209EE-5AF2-8242-AFD8-9257D857B599}"/>
                </a:ext>
              </a:extLst>
            </p:cNvPr>
            <p:cNvSpPr/>
            <p:nvPr/>
          </p:nvSpPr>
          <p:spPr>
            <a:xfrm rot="5400000">
              <a:off x="9304129" y="738682"/>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BAB7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3" name="TextBox 42">
              <a:extLst>
                <a:ext uri="{FF2B5EF4-FFF2-40B4-BE49-F238E27FC236}">
                  <a16:creationId xmlns:a16="http://schemas.microsoft.com/office/drawing/2014/main" id="{75D299A1-C644-E942-833F-A0E53FF7ED30}"/>
                </a:ext>
              </a:extLst>
            </p:cNvPr>
            <p:cNvSpPr txBox="1"/>
            <p:nvPr/>
          </p:nvSpPr>
          <p:spPr>
            <a:xfrm>
              <a:off x="6517599" y="968178"/>
              <a:ext cx="3094920" cy="646331"/>
            </a:xfrm>
            <a:prstGeom prst="rect">
              <a:avLst/>
            </a:prstGeom>
            <a:noFill/>
          </p:spPr>
          <p:txBody>
            <a:bodyPr wrap="square" rtlCol="0">
              <a:spAutoFit/>
            </a:bodyPr>
            <a:lstStyle/>
            <a:p>
              <a:r>
                <a:rPr lang="en-US">
                  <a:latin typeface="Century Gothic" panose="020B0502020202020204" pitchFamily="34" charset="0"/>
                  <a:cs typeface="Calibri"/>
                </a:rPr>
                <a:t>Your appointed agent should also have a copy</a:t>
              </a:r>
            </a:p>
          </p:txBody>
        </p:sp>
      </p:grpSp>
      <p:sp>
        <p:nvSpPr>
          <p:cNvPr id="44" name="Freeform 43">
            <a:extLst>
              <a:ext uri="{FF2B5EF4-FFF2-40B4-BE49-F238E27FC236}">
                <a16:creationId xmlns:a16="http://schemas.microsoft.com/office/drawing/2014/main" id="{E45D379F-98F6-E74D-ABAA-944758110965}"/>
              </a:ext>
            </a:extLst>
          </p:cNvPr>
          <p:cNvSpPr/>
          <p:nvPr/>
        </p:nvSpPr>
        <p:spPr>
          <a:xfrm rot="16200000">
            <a:off x="3144927" y="3440693"/>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5" name="Freeform 44">
            <a:extLst>
              <a:ext uri="{FF2B5EF4-FFF2-40B4-BE49-F238E27FC236}">
                <a16:creationId xmlns:a16="http://schemas.microsoft.com/office/drawing/2014/main" id="{4E9A7865-9A05-EA4C-A603-34B627679624}"/>
              </a:ext>
            </a:extLst>
          </p:cNvPr>
          <p:cNvSpPr/>
          <p:nvPr/>
        </p:nvSpPr>
        <p:spPr>
          <a:xfrm rot="16200000">
            <a:off x="3408343" y="3625525"/>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6" name="TextBox 45">
            <a:extLst>
              <a:ext uri="{FF2B5EF4-FFF2-40B4-BE49-F238E27FC236}">
                <a16:creationId xmlns:a16="http://schemas.microsoft.com/office/drawing/2014/main" id="{41F0C03F-F350-9349-A03C-C304C3D69EA2}"/>
              </a:ext>
            </a:extLst>
          </p:cNvPr>
          <p:cNvSpPr txBox="1"/>
          <p:nvPr/>
        </p:nvSpPr>
        <p:spPr>
          <a:xfrm>
            <a:off x="2648475" y="5492022"/>
            <a:ext cx="2580751" cy="369332"/>
          </a:xfrm>
          <a:prstGeom prst="rect">
            <a:avLst/>
          </a:prstGeom>
          <a:noFill/>
        </p:spPr>
        <p:txBody>
          <a:bodyPr wrap="square" rtlCol="0">
            <a:spAutoFit/>
          </a:bodyPr>
          <a:lstStyle/>
          <a:p>
            <a:r>
              <a:rPr lang="en-US" dirty="0">
                <a:latin typeface="Century Gothic" panose="020B0502020202020204" pitchFamily="34" charset="0"/>
              </a:rPr>
              <a:t>Your agents</a:t>
            </a:r>
          </a:p>
        </p:txBody>
      </p:sp>
    </p:spTree>
    <p:extLst>
      <p:ext uri="{BB962C8B-B14F-4D97-AF65-F5344CB8AC3E}">
        <p14:creationId xmlns:p14="http://schemas.microsoft.com/office/powerpoint/2010/main" val="15470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2.59259E-6 L 0.35625 -0.00555 " pathEditMode="relative" rAng="0" ptsTypes="AA">
                                      <p:cBhvr>
                                        <p:cTn id="6" dur="2000" fill="hold"/>
                                        <p:tgtEl>
                                          <p:spTgt spid="20"/>
                                        </p:tgtEl>
                                        <p:attrNameLst>
                                          <p:attrName>ppt_x</p:attrName>
                                          <p:attrName>ppt_y</p:attrName>
                                        </p:attrNameLst>
                                      </p:cBhvr>
                                      <p:rCtr x="17812" y="-2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2435 0.00579 L 0.35664 0.00694 " pathEditMode="relative" rAng="0" ptsTypes="AA">
                                      <p:cBhvr>
                                        <p:cTn id="10" dur="2000" fill="hold"/>
                                        <p:tgtEl>
                                          <p:spTgt spid="33"/>
                                        </p:tgtEl>
                                        <p:attrNameLst>
                                          <p:attrName>ppt_x</p:attrName>
                                          <p:attrName>ppt_y</p:attrName>
                                        </p:attrNameLst>
                                      </p:cBhvr>
                                      <p:rCtr x="11615" y="4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182 0.00417 L 0.35456 0.00417 " pathEditMode="relative" rAng="0" ptsTypes="AA">
                                      <p:cBhvr>
                                        <p:cTn id="14" dur="2000" fill="hold"/>
                                        <p:tgtEl>
                                          <p:spTgt spid="40"/>
                                        </p:tgtEl>
                                        <p:attrNameLst>
                                          <p:attrName>ppt_x</p:attrName>
                                          <p:attrName>ppt_y</p:attrName>
                                        </p:attrNameLst>
                                      </p:cBhvr>
                                      <p:rCtr x="17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E5EF7-5FBE-404F-94E0-19284907DEDC}"/>
              </a:ext>
            </a:extLst>
          </p:cNvPr>
          <p:cNvSpPr/>
          <p:nvPr/>
        </p:nvSpPr>
        <p:spPr>
          <a:xfrm>
            <a:off x="-4310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F1DD847E-9AFB-E64C-8EF7-5BEA33FDA654}"/>
              </a:ext>
            </a:extLst>
          </p:cNvPr>
          <p:cNvSpPr/>
          <p:nvPr/>
        </p:nvSpPr>
        <p:spPr>
          <a:xfrm>
            <a:off x="1125474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7B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21CAA6F7-5D77-6E4E-95C3-A6439D6CF510}"/>
              </a:ext>
            </a:extLst>
          </p:cNvPr>
          <p:cNvSpPr txBox="1"/>
          <p:nvPr/>
        </p:nvSpPr>
        <p:spPr>
          <a:xfrm rot="16200000">
            <a:off x="102933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What is it?</a:t>
            </a:r>
          </a:p>
        </p:txBody>
      </p:sp>
      <p:sp>
        <p:nvSpPr>
          <p:cNvPr id="10" name="Rectangle 9">
            <a:extLst>
              <a:ext uri="{FF2B5EF4-FFF2-40B4-BE49-F238E27FC236}">
                <a16:creationId xmlns:a16="http://schemas.microsoft.com/office/drawing/2014/main" id="{33661A00-314A-EC40-B660-6C08A7261DF5}"/>
              </a:ext>
            </a:extLst>
          </p:cNvPr>
          <p:cNvSpPr/>
          <p:nvPr/>
        </p:nvSpPr>
        <p:spPr>
          <a:xfrm>
            <a:off x="-777991"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EC4D8AF-6E60-1B46-AA83-CB6360522A01}"/>
              </a:ext>
            </a:extLst>
          </p:cNvPr>
          <p:cNvSpPr/>
          <p:nvPr/>
        </p:nvSpPr>
        <p:spPr>
          <a:xfrm>
            <a:off x="10457065"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EB43C63-7D81-2542-B05C-1231CE18C297}"/>
              </a:ext>
            </a:extLst>
          </p:cNvPr>
          <p:cNvSpPr txBox="1"/>
          <p:nvPr/>
        </p:nvSpPr>
        <p:spPr>
          <a:xfrm rot="16200000">
            <a:off x="9500819" y="3244334"/>
            <a:ext cx="3143250" cy="369332"/>
          </a:xfrm>
          <a:prstGeom prst="rect">
            <a:avLst/>
          </a:prstGeom>
          <a:noFill/>
        </p:spPr>
        <p:txBody>
          <a:bodyPr wrap="square" rtlCol="0">
            <a:spAutoFit/>
          </a:bodyPr>
          <a:lstStyle/>
          <a:p>
            <a:pPr algn="ctr"/>
            <a:r>
              <a:rPr lang="en-US" b="1">
                <a:latin typeface="Century Gothic" panose="020B0502020202020204" pitchFamily="34" charset="0"/>
              </a:rPr>
              <a:t>Who needs it?</a:t>
            </a:r>
          </a:p>
        </p:txBody>
      </p:sp>
      <p:sp>
        <p:nvSpPr>
          <p:cNvPr id="13" name="Rectangle 12">
            <a:extLst>
              <a:ext uri="{FF2B5EF4-FFF2-40B4-BE49-F238E27FC236}">
                <a16:creationId xmlns:a16="http://schemas.microsoft.com/office/drawing/2014/main" id="{CC3D0FCF-8AEA-DA41-861C-86293ED1DFAD}"/>
              </a:ext>
            </a:extLst>
          </p:cNvPr>
          <p:cNvSpPr/>
          <p:nvPr/>
        </p:nvSpPr>
        <p:spPr>
          <a:xfrm>
            <a:off x="-151288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6FEA355-86B5-9440-B081-1049E3280FB3}"/>
              </a:ext>
            </a:extLst>
          </p:cNvPr>
          <p:cNvSpPr/>
          <p:nvPr/>
        </p:nvSpPr>
        <p:spPr>
          <a:xfrm>
            <a:off x="974185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8EF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25303B8-7C83-144D-A552-C59A1A238DFB}"/>
              </a:ext>
            </a:extLst>
          </p:cNvPr>
          <p:cNvSpPr txBox="1"/>
          <p:nvPr/>
        </p:nvSpPr>
        <p:spPr>
          <a:xfrm rot="16200000">
            <a:off x="8859504" y="3252028"/>
            <a:ext cx="3143250" cy="353943"/>
          </a:xfrm>
          <a:prstGeom prst="rect">
            <a:avLst/>
          </a:prstGeom>
          <a:noFill/>
        </p:spPr>
        <p:txBody>
          <a:bodyPr wrap="square" rtlCol="0">
            <a:spAutoFit/>
          </a:bodyPr>
          <a:lstStyle/>
          <a:p>
            <a:pPr algn="ctr"/>
            <a:r>
              <a:rPr lang="en-US" sz="1700" b="1">
                <a:latin typeface="Century Gothic" panose="020B0502020202020204" pitchFamily="34" charset="0"/>
              </a:rPr>
              <a:t>How do I do it?</a:t>
            </a:r>
          </a:p>
        </p:txBody>
      </p:sp>
      <p:sp>
        <p:nvSpPr>
          <p:cNvPr id="17" name="Rectangle 16">
            <a:extLst>
              <a:ext uri="{FF2B5EF4-FFF2-40B4-BE49-F238E27FC236}">
                <a16:creationId xmlns:a16="http://schemas.microsoft.com/office/drawing/2014/main" id="{D4A61BC5-5639-364D-A605-95D9F018D6C4}"/>
              </a:ext>
            </a:extLst>
          </p:cNvPr>
          <p:cNvSpPr/>
          <p:nvPr/>
        </p:nvSpPr>
        <p:spPr>
          <a:xfrm>
            <a:off x="-219399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ADD9D9D-4A83-FF4A-ABCE-1242C6FCDE01}"/>
              </a:ext>
            </a:extLst>
          </p:cNvPr>
          <p:cNvSpPr/>
          <p:nvPr/>
        </p:nvSpPr>
        <p:spPr>
          <a:xfrm>
            <a:off x="9050636" y="2531744"/>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CD3A5AA9-DA0F-AA4C-A001-A38815D31B66}"/>
              </a:ext>
            </a:extLst>
          </p:cNvPr>
          <p:cNvSpPr txBox="1"/>
          <p:nvPr/>
        </p:nvSpPr>
        <p:spPr>
          <a:xfrm rot="16200000">
            <a:off x="814623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Copies</a:t>
            </a:r>
          </a:p>
        </p:txBody>
      </p:sp>
      <p:sp>
        <p:nvSpPr>
          <p:cNvPr id="23" name="Rectangle 22">
            <a:extLst>
              <a:ext uri="{FF2B5EF4-FFF2-40B4-BE49-F238E27FC236}">
                <a16:creationId xmlns:a16="http://schemas.microsoft.com/office/drawing/2014/main" id="{792F7B05-9A39-DC4D-AE6A-2E37DB9762F3}"/>
              </a:ext>
            </a:extLst>
          </p:cNvPr>
          <p:cNvSpPr/>
          <p:nvPr/>
        </p:nvSpPr>
        <p:spPr>
          <a:xfrm>
            <a:off x="-287510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785CFDD-7619-5042-95A7-299CCFFEA8EF}"/>
              </a:ext>
            </a:extLst>
          </p:cNvPr>
          <p:cNvSpPr/>
          <p:nvPr/>
        </p:nvSpPr>
        <p:spPr>
          <a:xfrm>
            <a:off x="8387278" y="2531744"/>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5486ED38-D26B-AB41-B28E-49F7499AF1C9}"/>
              </a:ext>
            </a:extLst>
          </p:cNvPr>
          <p:cNvSpPr txBox="1"/>
          <p:nvPr/>
        </p:nvSpPr>
        <p:spPr>
          <a:xfrm rot="16200000">
            <a:off x="74790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Why get one?</a:t>
            </a:r>
          </a:p>
        </p:txBody>
      </p:sp>
      <p:sp>
        <p:nvSpPr>
          <p:cNvPr id="26" name="Rectangle 25">
            <a:extLst>
              <a:ext uri="{FF2B5EF4-FFF2-40B4-BE49-F238E27FC236}">
                <a16:creationId xmlns:a16="http://schemas.microsoft.com/office/drawing/2014/main" id="{226E2FAA-74E7-3042-8B4A-686EA8F3C4AB}"/>
              </a:ext>
            </a:extLst>
          </p:cNvPr>
          <p:cNvSpPr/>
          <p:nvPr/>
        </p:nvSpPr>
        <p:spPr>
          <a:xfrm>
            <a:off x="-1129784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0ED343E6-A899-1B40-9709-4FC16BA814B3}"/>
              </a:ext>
            </a:extLst>
          </p:cNvPr>
          <p:cNvSpPr/>
          <p:nvPr/>
        </p:nvSpPr>
        <p:spPr>
          <a:xfrm>
            <a:off x="-4310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7569D889-DFBD-5642-9D7C-46DF4869AF21}"/>
              </a:ext>
            </a:extLst>
          </p:cNvPr>
          <p:cNvSpPr txBox="1"/>
          <p:nvPr/>
        </p:nvSpPr>
        <p:spPr>
          <a:xfrm rot="16200000">
            <a:off x="-96142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Cost?</a:t>
            </a:r>
          </a:p>
        </p:txBody>
      </p:sp>
      <p:grpSp>
        <p:nvGrpSpPr>
          <p:cNvPr id="40" name="Group 39">
            <a:extLst>
              <a:ext uri="{FF2B5EF4-FFF2-40B4-BE49-F238E27FC236}">
                <a16:creationId xmlns:a16="http://schemas.microsoft.com/office/drawing/2014/main" id="{37D1B500-A5F4-854D-81A8-D54BAD873B5B}"/>
              </a:ext>
            </a:extLst>
          </p:cNvPr>
          <p:cNvGrpSpPr/>
          <p:nvPr/>
        </p:nvGrpSpPr>
        <p:grpSpPr>
          <a:xfrm>
            <a:off x="1418707" y="1292747"/>
            <a:ext cx="4367919" cy="1671640"/>
            <a:chOff x="6330250" y="434337"/>
            <a:chExt cx="4367919" cy="1671640"/>
          </a:xfrm>
        </p:grpSpPr>
        <p:sp>
          <p:nvSpPr>
            <p:cNvPr id="41" name="Round Same Side Corner Rectangle 40">
              <a:extLst>
                <a:ext uri="{FF2B5EF4-FFF2-40B4-BE49-F238E27FC236}">
                  <a16:creationId xmlns:a16="http://schemas.microsoft.com/office/drawing/2014/main" id="{D959D975-DDBD-DB45-9E17-A746062EA58A}"/>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2" name="Freeform 41">
              <a:extLst>
                <a:ext uri="{FF2B5EF4-FFF2-40B4-BE49-F238E27FC236}">
                  <a16:creationId xmlns:a16="http://schemas.microsoft.com/office/drawing/2014/main" id="{A393DA80-25B8-7040-8110-220E08F739FE}"/>
                </a:ext>
              </a:extLst>
            </p:cNvPr>
            <p:cNvSpPr/>
            <p:nvPr/>
          </p:nvSpPr>
          <p:spPr>
            <a:xfrm rot="5400000">
              <a:off x="9328647" y="736454"/>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0CC7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3" name="TextBox 42">
              <a:extLst>
                <a:ext uri="{FF2B5EF4-FFF2-40B4-BE49-F238E27FC236}">
                  <a16:creationId xmlns:a16="http://schemas.microsoft.com/office/drawing/2014/main" id="{0C58FB17-6C17-6748-AD65-38CCC9B6EB94}"/>
                </a:ext>
              </a:extLst>
            </p:cNvPr>
            <p:cNvSpPr txBox="1"/>
            <p:nvPr/>
          </p:nvSpPr>
          <p:spPr>
            <a:xfrm>
              <a:off x="6330250" y="607140"/>
              <a:ext cx="3094920" cy="1200329"/>
            </a:xfrm>
            <a:prstGeom prst="rect">
              <a:avLst/>
            </a:prstGeom>
            <a:noFill/>
          </p:spPr>
          <p:txBody>
            <a:bodyPr wrap="square" rtlCol="0">
              <a:spAutoFit/>
            </a:bodyPr>
            <a:lstStyle/>
            <a:p>
              <a:r>
                <a:rPr lang="en-US">
                  <a:latin typeface="Century Gothic" panose="020B0502020202020204" pitchFamily="34" charset="0"/>
                  <a:ea typeface="+mn-lt"/>
                  <a:cs typeface="+mn-lt"/>
                </a:rPr>
                <a:t>If you don’t already have the form filled out when you need it, it may be too late</a:t>
              </a:r>
              <a:endParaRPr lang="en-US">
                <a:latin typeface="Century Gothic" panose="020B0502020202020204" pitchFamily="34" charset="0"/>
              </a:endParaRPr>
            </a:p>
          </p:txBody>
        </p:sp>
      </p:grpSp>
      <p:sp>
        <p:nvSpPr>
          <p:cNvPr id="44" name="Freeform 43">
            <a:extLst>
              <a:ext uri="{FF2B5EF4-FFF2-40B4-BE49-F238E27FC236}">
                <a16:creationId xmlns:a16="http://schemas.microsoft.com/office/drawing/2014/main" id="{AB246736-C0B4-404A-AE10-D4D993AC5370}"/>
              </a:ext>
            </a:extLst>
          </p:cNvPr>
          <p:cNvSpPr/>
          <p:nvPr/>
        </p:nvSpPr>
        <p:spPr>
          <a:xfrm rot="16200000">
            <a:off x="2473513" y="-171563"/>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00FB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5" name="Freeform 44">
            <a:extLst>
              <a:ext uri="{FF2B5EF4-FFF2-40B4-BE49-F238E27FC236}">
                <a16:creationId xmlns:a16="http://schemas.microsoft.com/office/drawing/2014/main" id="{72DD33B3-FFDC-E543-ADE1-2EFE66C872D0}"/>
              </a:ext>
            </a:extLst>
          </p:cNvPr>
          <p:cNvSpPr/>
          <p:nvPr/>
        </p:nvSpPr>
        <p:spPr>
          <a:xfrm rot="16200000">
            <a:off x="2736929" y="13269"/>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46" name="TextBox 45">
            <a:extLst>
              <a:ext uri="{FF2B5EF4-FFF2-40B4-BE49-F238E27FC236}">
                <a16:creationId xmlns:a16="http://schemas.microsoft.com/office/drawing/2014/main" id="{FB9094C3-9537-814E-8905-27FAF8AB8E3C}"/>
              </a:ext>
            </a:extLst>
          </p:cNvPr>
          <p:cNvSpPr txBox="1"/>
          <p:nvPr/>
        </p:nvSpPr>
        <p:spPr>
          <a:xfrm>
            <a:off x="1977061" y="1879766"/>
            <a:ext cx="2580751" cy="369332"/>
          </a:xfrm>
          <a:prstGeom prst="rect">
            <a:avLst/>
          </a:prstGeom>
          <a:noFill/>
        </p:spPr>
        <p:txBody>
          <a:bodyPr wrap="square" rtlCol="0">
            <a:spAutoFit/>
          </a:bodyPr>
          <a:lstStyle/>
          <a:p>
            <a:r>
              <a:rPr lang="en-US">
                <a:latin typeface="Century Gothic" panose="020B0502020202020204" pitchFamily="34" charset="0"/>
              </a:rPr>
              <a:t>Pre-planning</a:t>
            </a:r>
          </a:p>
        </p:txBody>
      </p:sp>
      <p:grpSp>
        <p:nvGrpSpPr>
          <p:cNvPr id="47" name="Group 46">
            <a:extLst>
              <a:ext uri="{FF2B5EF4-FFF2-40B4-BE49-F238E27FC236}">
                <a16:creationId xmlns:a16="http://schemas.microsoft.com/office/drawing/2014/main" id="{BEFF5907-1250-8C44-84E8-5DD5B7686C6D}"/>
              </a:ext>
            </a:extLst>
          </p:cNvPr>
          <p:cNvGrpSpPr/>
          <p:nvPr/>
        </p:nvGrpSpPr>
        <p:grpSpPr>
          <a:xfrm>
            <a:off x="1176790" y="3487495"/>
            <a:ext cx="4690623" cy="1677518"/>
            <a:chOff x="5983028" y="428461"/>
            <a:chExt cx="4690623" cy="1677518"/>
          </a:xfrm>
        </p:grpSpPr>
        <p:sp>
          <p:nvSpPr>
            <p:cNvPr id="48" name="Round Same Side Corner Rectangle 47">
              <a:extLst>
                <a:ext uri="{FF2B5EF4-FFF2-40B4-BE49-F238E27FC236}">
                  <a16:creationId xmlns:a16="http://schemas.microsoft.com/office/drawing/2014/main" id="{69E0D611-8015-C349-859C-65D0DBDAB0B8}"/>
                </a:ext>
              </a:extLst>
            </p:cNvPr>
            <p:cNvSpPr/>
            <p:nvPr/>
          </p:nvSpPr>
          <p:spPr>
            <a:xfrm rot="5400000">
              <a:off x="7318911" y="-907422"/>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9" name="Freeform 48">
              <a:extLst>
                <a:ext uri="{FF2B5EF4-FFF2-40B4-BE49-F238E27FC236}">
                  <a16:creationId xmlns:a16="http://schemas.microsoft.com/office/drawing/2014/main" id="{23AF41F4-F35B-8A4E-8D48-37E5B4934651}"/>
                </a:ext>
              </a:extLst>
            </p:cNvPr>
            <p:cNvSpPr/>
            <p:nvPr/>
          </p:nvSpPr>
          <p:spPr>
            <a:xfrm rot="5400000">
              <a:off x="9304129" y="736456"/>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C473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50" name="TextBox 49">
              <a:extLst>
                <a:ext uri="{FF2B5EF4-FFF2-40B4-BE49-F238E27FC236}">
                  <a16:creationId xmlns:a16="http://schemas.microsoft.com/office/drawing/2014/main" id="{A7F26B26-5690-FF4F-A99D-B80B5E5F09DF}"/>
                </a:ext>
              </a:extLst>
            </p:cNvPr>
            <p:cNvSpPr txBox="1"/>
            <p:nvPr/>
          </p:nvSpPr>
          <p:spPr>
            <a:xfrm>
              <a:off x="6330249" y="842135"/>
              <a:ext cx="3297937" cy="923330"/>
            </a:xfrm>
            <a:prstGeom prst="rect">
              <a:avLst/>
            </a:prstGeom>
            <a:noFill/>
          </p:spPr>
          <p:txBody>
            <a:bodyPr wrap="square" rtlCol="0">
              <a:spAutoFit/>
            </a:bodyPr>
            <a:lstStyle/>
            <a:p>
              <a:pPr lvl="0">
                <a:lnSpc>
                  <a:spcPct val="100000"/>
                </a:lnSpc>
              </a:pPr>
              <a:r>
                <a:rPr lang="en-US">
                  <a:latin typeface="Century Gothic" panose="020B0502020202020204" pitchFamily="34" charset="0"/>
                </a:rPr>
                <a:t>Set out your wishes and pick your own decision-maker!</a:t>
              </a:r>
            </a:p>
          </p:txBody>
        </p:sp>
      </p:grpSp>
      <p:sp>
        <p:nvSpPr>
          <p:cNvPr id="51" name="Freeform 50">
            <a:extLst>
              <a:ext uri="{FF2B5EF4-FFF2-40B4-BE49-F238E27FC236}">
                <a16:creationId xmlns:a16="http://schemas.microsoft.com/office/drawing/2014/main" id="{060C49B7-B016-2C49-ACD2-9477ABEA58A8}"/>
              </a:ext>
            </a:extLst>
          </p:cNvPr>
          <p:cNvSpPr/>
          <p:nvPr/>
        </p:nvSpPr>
        <p:spPr>
          <a:xfrm rot="16200000">
            <a:off x="2473514" y="2039294"/>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52" name="Freeform 51">
            <a:extLst>
              <a:ext uri="{FF2B5EF4-FFF2-40B4-BE49-F238E27FC236}">
                <a16:creationId xmlns:a16="http://schemas.microsoft.com/office/drawing/2014/main" id="{F55F00A0-BD45-2046-B321-C37DEDE8668B}"/>
              </a:ext>
            </a:extLst>
          </p:cNvPr>
          <p:cNvSpPr/>
          <p:nvPr/>
        </p:nvSpPr>
        <p:spPr>
          <a:xfrm rot="16200000">
            <a:off x="2736930" y="2224126"/>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2F92"/>
              </a:solidFill>
              <a:latin typeface="Century Gothic" panose="020B0502020202020204" pitchFamily="34" charset="0"/>
            </a:endParaRPr>
          </a:p>
        </p:txBody>
      </p:sp>
      <p:sp>
        <p:nvSpPr>
          <p:cNvPr id="53" name="TextBox 52">
            <a:extLst>
              <a:ext uri="{FF2B5EF4-FFF2-40B4-BE49-F238E27FC236}">
                <a16:creationId xmlns:a16="http://schemas.microsoft.com/office/drawing/2014/main" id="{2D33566F-A148-D849-BAC9-4C088D26E7B3}"/>
              </a:ext>
            </a:extLst>
          </p:cNvPr>
          <p:cNvSpPr txBox="1"/>
          <p:nvPr/>
        </p:nvSpPr>
        <p:spPr>
          <a:xfrm>
            <a:off x="1977062" y="4090623"/>
            <a:ext cx="2580751" cy="369332"/>
          </a:xfrm>
          <a:prstGeom prst="rect">
            <a:avLst/>
          </a:prstGeom>
          <a:noFill/>
        </p:spPr>
        <p:txBody>
          <a:bodyPr wrap="square" rtlCol="0">
            <a:spAutoFit/>
          </a:bodyPr>
          <a:lstStyle/>
          <a:p>
            <a:r>
              <a:rPr lang="en-US">
                <a:latin typeface="Century Gothic" panose="020B0502020202020204" pitchFamily="34" charset="0"/>
              </a:rPr>
              <a:t>Take charge</a:t>
            </a:r>
          </a:p>
        </p:txBody>
      </p:sp>
    </p:spTree>
    <p:extLst>
      <p:ext uri="{BB962C8B-B14F-4D97-AF65-F5344CB8AC3E}">
        <p14:creationId xmlns:p14="http://schemas.microsoft.com/office/powerpoint/2010/main" val="34242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7.40741E-7 L 0.35625 -0.00556 " pathEditMode="relative" rAng="0" ptsTypes="AA">
                                      <p:cBhvr>
                                        <p:cTn id="6" dur="2000" fill="hold"/>
                                        <p:tgtEl>
                                          <p:spTgt spid="40"/>
                                        </p:tgtEl>
                                        <p:attrNameLst>
                                          <p:attrName>ppt_x</p:attrName>
                                          <p:attrName>ppt_y</p:attrName>
                                        </p:attrNameLst>
                                      </p:cBhvr>
                                      <p:rCtr x="17812" y="-2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2435 0.00579 L 0.35664 0.00695 " pathEditMode="relative" rAng="0" ptsTypes="AA">
                                      <p:cBhvr>
                                        <p:cTn id="10" dur="2000" fill="hold"/>
                                        <p:tgtEl>
                                          <p:spTgt spid="47"/>
                                        </p:tgtEl>
                                        <p:attrNameLst>
                                          <p:attrName>ppt_x</p:attrName>
                                          <p:attrName>ppt_y</p:attrName>
                                        </p:attrNameLst>
                                      </p:cBhvr>
                                      <p:rCtr x="1161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E5EF7-5FBE-404F-94E0-19284907DEDC}"/>
              </a:ext>
            </a:extLst>
          </p:cNvPr>
          <p:cNvSpPr/>
          <p:nvPr/>
        </p:nvSpPr>
        <p:spPr>
          <a:xfrm>
            <a:off x="-43100"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F1DD847E-9AFB-E64C-8EF7-5BEA33FDA654}"/>
              </a:ext>
            </a:extLst>
          </p:cNvPr>
          <p:cNvSpPr/>
          <p:nvPr/>
        </p:nvSpPr>
        <p:spPr>
          <a:xfrm>
            <a:off x="11254740"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7B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21CAA6F7-5D77-6E4E-95C3-A6439D6CF510}"/>
              </a:ext>
            </a:extLst>
          </p:cNvPr>
          <p:cNvSpPr txBox="1"/>
          <p:nvPr/>
        </p:nvSpPr>
        <p:spPr>
          <a:xfrm rot="16200000">
            <a:off x="102933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What is it?</a:t>
            </a:r>
          </a:p>
        </p:txBody>
      </p:sp>
      <p:sp>
        <p:nvSpPr>
          <p:cNvPr id="10" name="Rectangle 9">
            <a:extLst>
              <a:ext uri="{FF2B5EF4-FFF2-40B4-BE49-F238E27FC236}">
                <a16:creationId xmlns:a16="http://schemas.microsoft.com/office/drawing/2014/main" id="{33661A00-314A-EC40-B660-6C08A7261DF5}"/>
              </a:ext>
            </a:extLst>
          </p:cNvPr>
          <p:cNvSpPr/>
          <p:nvPr/>
        </p:nvSpPr>
        <p:spPr>
          <a:xfrm>
            <a:off x="-777991"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EC4D8AF-6E60-1B46-AA83-CB6360522A01}"/>
              </a:ext>
            </a:extLst>
          </p:cNvPr>
          <p:cNvSpPr/>
          <p:nvPr/>
        </p:nvSpPr>
        <p:spPr>
          <a:xfrm>
            <a:off x="10457065"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00FD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6EB43C63-7D81-2542-B05C-1231CE18C297}"/>
              </a:ext>
            </a:extLst>
          </p:cNvPr>
          <p:cNvSpPr txBox="1"/>
          <p:nvPr/>
        </p:nvSpPr>
        <p:spPr>
          <a:xfrm rot="16200000">
            <a:off x="9500819" y="3244334"/>
            <a:ext cx="3143250" cy="369332"/>
          </a:xfrm>
          <a:prstGeom prst="rect">
            <a:avLst/>
          </a:prstGeom>
          <a:noFill/>
        </p:spPr>
        <p:txBody>
          <a:bodyPr wrap="square" rtlCol="0">
            <a:spAutoFit/>
          </a:bodyPr>
          <a:lstStyle/>
          <a:p>
            <a:pPr algn="ctr"/>
            <a:r>
              <a:rPr lang="en-US" b="1">
                <a:latin typeface="Century Gothic" panose="020B0502020202020204" pitchFamily="34" charset="0"/>
              </a:rPr>
              <a:t>Who needs it?</a:t>
            </a:r>
          </a:p>
        </p:txBody>
      </p:sp>
      <p:sp>
        <p:nvSpPr>
          <p:cNvPr id="13" name="Rectangle 12">
            <a:extLst>
              <a:ext uri="{FF2B5EF4-FFF2-40B4-BE49-F238E27FC236}">
                <a16:creationId xmlns:a16="http://schemas.microsoft.com/office/drawing/2014/main" id="{CC3D0FCF-8AEA-DA41-861C-86293ED1DFAD}"/>
              </a:ext>
            </a:extLst>
          </p:cNvPr>
          <p:cNvSpPr/>
          <p:nvPr/>
        </p:nvSpPr>
        <p:spPr>
          <a:xfrm>
            <a:off x="-151288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86FEA355-86B5-9440-B081-1049E3280FB3}"/>
              </a:ext>
            </a:extLst>
          </p:cNvPr>
          <p:cNvSpPr/>
          <p:nvPr/>
        </p:nvSpPr>
        <p:spPr>
          <a:xfrm>
            <a:off x="9741858"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8EF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25303B8-7C83-144D-A552-C59A1A238DFB}"/>
              </a:ext>
            </a:extLst>
          </p:cNvPr>
          <p:cNvSpPr txBox="1"/>
          <p:nvPr/>
        </p:nvSpPr>
        <p:spPr>
          <a:xfrm rot="16200000">
            <a:off x="8859504" y="3252028"/>
            <a:ext cx="3143250" cy="353943"/>
          </a:xfrm>
          <a:prstGeom prst="rect">
            <a:avLst/>
          </a:prstGeom>
          <a:noFill/>
        </p:spPr>
        <p:txBody>
          <a:bodyPr wrap="square" rtlCol="0">
            <a:spAutoFit/>
          </a:bodyPr>
          <a:lstStyle/>
          <a:p>
            <a:pPr algn="ctr"/>
            <a:r>
              <a:rPr lang="en-US" sz="1700" b="1">
                <a:latin typeface="Century Gothic" panose="020B0502020202020204" pitchFamily="34" charset="0"/>
              </a:rPr>
              <a:t>How do I do it?</a:t>
            </a:r>
          </a:p>
        </p:txBody>
      </p:sp>
      <p:sp>
        <p:nvSpPr>
          <p:cNvPr id="17" name="Rectangle 16">
            <a:extLst>
              <a:ext uri="{FF2B5EF4-FFF2-40B4-BE49-F238E27FC236}">
                <a16:creationId xmlns:a16="http://schemas.microsoft.com/office/drawing/2014/main" id="{D4A61BC5-5639-364D-A605-95D9F018D6C4}"/>
              </a:ext>
            </a:extLst>
          </p:cNvPr>
          <p:cNvSpPr/>
          <p:nvPr/>
        </p:nvSpPr>
        <p:spPr>
          <a:xfrm>
            <a:off x="-219399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ADD9D9D-4A83-FF4A-ABCE-1242C6FCDE01}"/>
              </a:ext>
            </a:extLst>
          </p:cNvPr>
          <p:cNvSpPr/>
          <p:nvPr/>
        </p:nvSpPr>
        <p:spPr>
          <a:xfrm>
            <a:off x="9050636" y="2531744"/>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CD3A5AA9-DA0F-AA4C-A001-A38815D31B66}"/>
              </a:ext>
            </a:extLst>
          </p:cNvPr>
          <p:cNvSpPr txBox="1"/>
          <p:nvPr/>
        </p:nvSpPr>
        <p:spPr>
          <a:xfrm rot="16200000">
            <a:off x="8146239" y="3244334"/>
            <a:ext cx="3143250" cy="369332"/>
          </a:xfrm>
          <a:prstGeom prst="rect">
            <a:avLst/>
          </a:prstGeom>
          <a:noFill/>
        </p:spPr>
        <p:txBody>
          <a:bodyPr wrap="square" rtlCol="0">
            <a:spAutoFit/>
          </a:bodyPr>
          <a:lstStyle/>
          <a:p>
            <a:pPr algn="ctr"/>
            <a:r>
              <a:rPr lang="en-US" b="1">
                <a:latin typeface="Century Gothic" panose="020B0502020202020204" pitchFamily="34" charset="0"/>
              </a:rPr>
              <a:t>Copies</a:t>
            </a:r>
          </a:p>
        </p:txBody>
      </p:sp>
      <p:sp>
        <p:nvSpPr>
          <p:cNvPr id="23" name="Rectangle 22">
            <a:extLst>
              <a:ext uri="{FF2B5EF4-FFF2-40B4-BE49-F238E27FC236}">
                <a16:creationId xmlns:a16="http://schemas.microsoft.com/office/drawing/2014/main" id="{792F7B05-9A39-DC4D-AE6A-2E37DB9762F3}"/>
              </a:ext>
            </a:extLst>
          </p:cNvPr>
          <p:cNvSpPr/>
          <p:nvPr/>
        </p:nvSpPr>
        <p:spPr>
          <a:xfrm>
            <a:off x="-2875102"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785CFDD-7619-5042-95A7-299CCFFEA8EF}"/>
              </a:ext>
            </a:extLst>
          </p:cNvPr>
          <p:cNvSpPr/>
          <p:nvPr/>
        </p:nvSpPr>
        <p:spPr>
          <a:xfrm>
            <a:off x="8387278" y="2531744"/>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5486ED38-D26B-AB41-B28E-49F7499AF1C9}"/>
              </a:ext>
            </a:extLst>
          </p:cNvPr>
          <p:cNvSpPr txBox="1"/>
          <p:nvPr/>
        </p:nvSpPr>
        <p:spPr>
          <a:xfrm rot="16200000">
            <a:off x="7479011" y="3244334"/>
            <a:ext cx="3143250" cy="369332"/>
          </a:xfrm>
          <a:prstGeom prst="rect">
            <a:avLst/>
          </a:prstGeom>
          <a:noFill/>
        </p:spPr>
        <p:txBody>
          <a:bodyPr wrap="square" rtlCol="0">
            <a:spAutoFit/>
          </a:bodyPr>
          <a:lstStyle/>
          <a:p>
            <a:pPr algn="ctr"/>
            <a:r>
              <a:rPr lang="en-US" b="1">
                <a:latin typeface="Century Gothic" panose="020B0502020202020204" pitchFamily="34" charset="0"/>
              </a:rPr>
              <a:t>Why get one?</a:t>
            </a:r>
          </a:p>
        </p:txBody>
      </p:sp>
      <p:sp>
        <p:nvSpPr>
          <p:cNvPr id="26" name="Rectangle 25">
            <a:extLst>
              <a:ext uri="{FF2B5EF4-FFF2-40B4-BE49-F238E27FC236}">
                <a16:creationId xmlns:a16="http://schemas.microsoft.com/office/drawing/2014/main" id="{226E2FAA-74E7-3042-8B4A-686EA8F3C4AB}"/>
              </a:ext>
            </a:extLst>
          </p:cNvPr>
          <p:cNvSpPr/>
          <p:nvPr/>
        </p:nvSpPr>
        <p:spPr>
          <a:xfrm>
            <a:off x="-3565376" y="0"/>
            <a:ext cx="12192000" cy="6858000"/>
          </a:xfrm>
          <a:prstGeom prst="rect">
            <a:avLst/>
          </a:prstGeom>
          <a:solidFill>
            <a:schemeClr val="bg1">
              <a:lumMod val="85000"/>
            </a:schemeClr>
          </a:solidFill>
          <a:ln>
            <a:noFill/>
          </a:ln>
          <a:effectLst>
            <a:outerShdw blurRad="215900" dist="38100" sx="101000" sy="101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0ED343E6-A899-1B40-9709-4FC16BA814B3}"/>
              </a:ext>
            </a:extLst>
          </p:cNvPr>
          <p:cNvSpPr/>
          <p:nvPr/>
        </p:nvSpPr>
        <p:spPr>
          <a:xfrm>
            <a:off x="7689364" y="2531745"/>
            <a:ext cx="937260" cy="1794510"/>
          </a:xfrm>
          <a:custGeom>
            <a:avLst/>
            <a:gdLst>
              <a:gd name="connsiteX0" fmla="*/ 916305 w 937260"/>
              <a:gd name="connsiteY0" fmla="*/ 0 h 1794510"/>
              <a:gd name="connsiteX1" fmla="*/ 937260 w 937260"/>
              <a:gd name="connsiteY1" fmla="*/ 2069 h 1794510"/>
              <a:gd name="connsiteX2" fmla="*/ 937260 w 937260"/>
              <a:gd name="connsiteY2" fmla="*/ 1792442 h 1794510"/>
              <a:gd name="connsiteX3" fmla="*/ 916305 w 937260"/>
              <a:gd name="connsiteY3" fmla="*/ 1794510 h 1794510"/>
              <a:gd name="connsiteX4" fmla="*/ 0 w 937260"/>
              <a:gd name="connsiteY4" fmla="*/ 897255 h 1794510"/>
              <a:gd name="connsiteX5" fmla="*/ 916305 w 937260"/>
              <a:gd name="connsiteY5"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60" h="1794510">
                <a:moveTo>
                  <a:pt x="916305" y="0"/>
                </a:moveTo>
                <a:lnTo>
                  <a:pt x="937260" y="2069"/>
                </a:lnTo>
                <a:lnTo>
                  <a:pt x="937260" y="1792442"/>
                </a:lnTo>
                <a:lnTo>
                  <a:pt x="916305" y="1794510"/>
                </a:lnTo>
                <a:cubicBezTo>
                  <a:pt x="410244" y="1794510"/>
                  <a:pt x="0" y="1392795"/>
                  <a:pt x="0" y="897255"/>
                </a:cubicBezTo>
                <a:cubicBezTo>
                  <a:pt x="0" y="401715"/>
                  <a:pt x="410244" y="0"/>
                  <a:pt x="916305"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7569D889-DFBD-5642-9D7C-46DF4869AF21}"/>
              </a:ext>
            </a:extLst>
          </p:cNvPr>
          <p:cNvSpPr txBox="1"/>
          <p:nvPr/>
        </p:nvSpPr>
        <p:spPr>
          <a:xfrm rot="16200000">
            <a:off x="6771035" y="3244334"/>
            <a:ext cx="3143250" cy="369332"/>
          </a:xfrm>
          <a:prstGeom prst="rect">
            <a:avLst/>
          </a:prstGeom>
          <a:noFill/>
        </p:spPr>
        <p:txBody>
          <a:bodyPr wrap="square" rtlCol="0">
            <a:spAutoFit/>
          </a:bodyPr>
          <a:lstStyle/>
          <a:p>
            <a:pPr algn="ctr"/>
            <a:r>
              <a:rPr lang="en-US" b="1">
                <a:latin typeface="Century Gothic" panose="020B0502020202020204" pitchFamily="34" charset="0"/>
              </a:rPr>
              <a:t>Cost?</a:t>
            </a:r>
          </a:p>
        </p:txBody>
      </p:sp>
      <p:grpSp>
        <p:nvGrpSpPr>
          <p:cNvPr id="20" name="Group 19">
            <a:extLst>
              <a:ext uri="{FF2B5EF4-FFF2-40B4-BE49-F238E27FC236}">
                <a16:creationId xmlns:a16="http://schemas.microsoft.com/office/drawing/2014/main" id="{9BE636F5-C9B2-FB4D-A344-14988099D0F3}"/>
              </a:ext>
            </a:extLst>
          </p:cNvPr>
          <p:cNvGrpSpPr/>
          <p:nvPr/>
        </p:nvGrpSpPr>
        <p:grpSpPr>
          <a:xfrm>
            <a:off x="790888" y="2546112"/>
            <a:ext cx="4367919" cy="1671640"/>
            <a:chOff x="6330250" y="434337"/>
            <a:chExt cx="4367919" cy="1671640"/>
          </a:xfrm>
        </p:grpSpPr>
        <p:sp>
          <p:nvSpPr>
            <p:cNvPr id="21" name="Round Same Side Corner Rectangle 20">
              <a:extLst>
                <a:ext uri="{FF2B5EF4-FFF2-40B4-BE49-F238E27FC236}">
                  <a16:creationId xmlns:a16="http://schemas.microsoft.com/office/drawing/2014/main" id="{ADFC5219-9CEF-334E-B19A-1C7B57758D62}"/>
                </a:ext>
              </a:extLst>
            </p:cNvPr>
            <p:cNvSpPr/>
            <p:nvPr/>
          </p:nvSpPr>
          <p:spPr>
            <a:xfrm rot="5400000">
              <a:off x="7666133" y="-901544"/>
              <a:ext cx="1671636" cy="4343401"/>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2" name="Freeform 21">
              <a:extLst>
                <a:ext uri="{FF2B5EF4-FFF2-40B4-BE49-F238E27FC236}">
                  <a16:creationId xmlns:a16="http://schemas.microsoft.com/office/drawing/2014/main" id="{E00BC751-86F9-EB4B-90B2-40B7F2B6F6B2}"/>
                </a:ext>
              </a:extLst>
            </p:cNvPr>
            <p:cNvSpPr/>
            <p:nvPr/>
          </p:nvSpPr>
          <p:spPr>
            <a:xfrm rot="5400000">
              <a:off x="9328647" y="736454"/>
              <a:ext cx="1671640" cy="1067405"/>
            </a:xfrm>
            <a:custGeom>
              <a:avLst/>
              <a:gdLst>
                <a:gd name="connsiteX0" fmla="*/ 0 w 1443037"/>
                <a:gd name="connsiteY0" fmla="*/ 666750 h 666750"/>
                <a:gd name="connsiteX1" fmla="*/ 0 w 1443037"/>
                <a:gd name="connsiteY1" fmla="*/ 240511 h 666750"/>
                <a:gd name="connsiteX2" fmla="*/ 240511 w 1443037"/>
                <a:gd name="connsiteY2" fmla="*/ 0 h 666750"/>
                <a:gd name="connsiteX3" fmla="*/ 1202526 w 1443037"/>
                <a:gd name="connsiteY3" fmla="*/ 0 h 666750"/>
                <a:gd name="connsiteX4" fmla="*/ 1443037 w 1443037"/>
                <a:gd name="connsiteY4" fmla="*/ 240511 h 666750"/>
                <a:gd name="connsiteX5" fmla="*/ 1443037 w 1443037"/>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037" h="666750">
                  <a:moveTo>
                    <a:pt x="0" y="666750"/>
                  </a:moveTo>
                  <a:lnTo>
                    <a:pt x="0" y="240511"/>
                  </a:lnTo>
                  <a:cubicBezTo>
                    <a:pt x="0" y="107680"/>
                    <a:pt x="107680" y="0"/>
                    <a:pt x="240511" y="0"/>
                  </a:cubicBezTo>
                  <a:lnTo>
                    <a:pt x="1202526" y="0"/>
                  </a:lnTo>
                  <a:cubicBezTo>
                    <a:pt x="1335357" y="0"/>
                    <a:pt x="1443037" y="107680"/>
                    <a:pt x="1443037" y="240511"/>
                  </a:cubicBezTo>
                  <a:lnTo>
                    <a:pt x="1443037" y="666750"/>
                  </a:lnTo>
                  <a:close/>
                </a:path>
              </a:pathLst>
            </a:custGeom>
            <a:solidFill>
              <a:srgbClr val="0EB7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29" name="TextBox 28">
              <a:extLst>
                <a:ext uri="{FF2B5EF4-FFF2-40B4-BE49-F238E27FC236}">
                  <a16:creationId xmlns:a16="http://schemas.microsoft.com/office/drawing/2014/main" id="{EAB00E09-6593-C543-8301-E41573F2FCD0}"/>
                </a:ext>
              </a:extLst>
            </p:cNvPr>
            <p:cNvSpPr txBox="1"/>
            <p:nvPr/>
          </p:nvSpPr>
          <p:spPr>
            <a:xfrm>
              <a:off x="6636633" y="924550"/>
              <a:ext cx="3094920" cy="923330"/>
            </a:xfrm>
            <a:prstGeom prst="rect">
              <a:avLst/>
            </a:prstGeom>
            <a:noFill/>
          </p:spPr>
          <p:txBody>
            <a:bodyPr wrap="square" rtlCol="0">
              <a:spAutoFit/>
            </a:bodyPr>
            <a:lstStyle/>
            <a:p>
              <a:r>
                <a:rPr lang="en-US" dirty="0">
                  <a:latin typeface="Century Gothic" panose="020B0502020202020204" pitchFamily="34" charset="0"/>
                  <a:cs typeface="Calibri"/>
                </a:rPr>
                <a:t>You can pay for an attorney to assist you if you wish</a:t>
              </a:r>
              <a:endParaRPr lang="en-US" dirty="0">
                <a:latin typeface="Century Gothic" panose="020B0502020202020204" pitchFamily="34" charset="0"/>
              </a:endParaRPr>
            </a:p>
          </p:txBody>
        </p:sp>
      </p:grpSp>
      <p:sp>
        <p:nvSpPr>
          <p:cNvPr id="30" name="Freeform 29">
            <a:extLst>
              <a:ext uri="{FF2B5EF4-FFF2-40B4-BE49-F238E27FC236}">
                <a16:creationId xmlns:a16="http://schemas.microsoft.com/office/drawing/2014/main" id="{52D01B81-D862-F64B-B482-604E2AD8BB17}"/>
              </a:ext>
            </a:extLst>
          </p:cNvPr>
          <p:cNvSpPr/>
          <p:nvPr/>
        </p:nvSpPr>
        <p:spPr>
          <a:xfrm rot="16200000">
            <a:off x="1720027" y="1118708"/>
            <a:ext cx="1943101" cy="4471991"/>
          </a:xfrm>
          <a:custGeom>
            <a:avLst/>
            <a:gdLst>
              <a:gd name="connsiteX0" fmla="*/ 1443038 w 1443038"/>
              <a:gd name="connsiteY0" fmla="*/ 240511 h 3243263"/>
              <a:gd name="connsiteX1" fmla="*/ 1443038 w 1443038"/>
              <a:gd name="connsiteY1" fmla="*/ 3243263 h 3243263"/>
              <a:gd name="connsiteX2" fmla="*/ 1178719 w 1443038"/>
              <a:gd name="connsiteY2" fmla="*/ 3243263 h 3243263"/>
              <a:gd name="connsiteX3" fmla="*/ 1169431 w 1443038"/>
              <a:gd name="connsiteY3" fmla="*/ 3151122 h 3243263"/>
              <a:gd name="connsiteX4" fmla="*/ 721520 w 1443038"/>
              <a:gd name="connsiteY4" fmla="*/ 2786064 h 3243263"/>
              <a:gd name="connsiteX5" fmla="*/ 273608 w 1443038"/>
              <a:gd name="connsiteY5" fmla="*/ 3151122 h 3243263"/>
              <a:gd name="connsiteX6" fmla="*/ 264320 w 1443038"/>
              <a:gd name="connsiteY6" fmla="*/ 3243263 h 3243263"/>
              <a:gd name="connsiteX7" fmla="*/ 0 w 1443038"/>
              <a:gd name="connsiteY7" fmla="*/ 3243263 h 3243263"/>
              <a:gd name="connsiteX8" fmla="*/ 0 w 1443038"/>
              <a:gd name="connsiteY8" fmla="*/ 240511 h 3243263"/>
              <a:gd name="connsiteX9" fmla="*/ 240511 w 1443038"/>
              <a:gd name="connsiteY9" fmla="*/ 0 h 3243263"/>
              <a:gd name="connsiteX10" fmla="*/ 1202527 w 1443038"/>
              <a:gd name="connsiteY10" fmla="*/ 0 h 3243263"/>
              <a:gd name="connsiteX11" fmla="*/ 1443038 w 1443038"/>
              <a:gd name="connsiteY11" fmla="*/ 240511 h 32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3038" h="3243263">
                <a:moveTo>
                  <a:pt x="1443038" y="240511"/>
                </a:moveTo>
                <a:lnTo>
                  <a:pt x="1443038" y="3243263"/>
                </a:lnTo>
                <a:lnTo>
                  <a:pt x="1178719" y="3243263"/>
                </a:lnTo>
                <a:lnTo>
                  <a:pt x="1169431" y="3151122"/>
                </a:lnTo>
                <a:cubicBezTo>
                  <a:pt x="1126799" y="2942783"/>
                  <a:pt x="942461" y="2786064"/>
                  <a:pt x="721520" y="2786064"/>
                </a:cubicBezTo>
                <a:cubicBezTo>
                  <a:pt x="500578" y="2786064"/>
                  <a:pt x="316240" y="2942783"/>
                  <a:pt x="273608" y="3151122"/>
                </a:cubicBezTo>
                <a:lnTo>
                  <a:pt x="264320" y="3243263"/>
                </a:lnTo>
                <a:lnTo>
                  <a:pt x="0" y="3243263"/>
                </a:lnTo>
                <a:lnTo>
                  <a:pt x="0" y="240511"/>
                </a:lnTo>
                <a:cubicBezTo>
                  <a:pt x="0" y="107680"/>
                  <a:pt x="107680" y="0"/>
                  <a:pt x="240511" y="0"/>
                </a:cubicBezTo>
                <a:lnTo>
                  <a:pt x="1202527" y="0"/>
                </a:lnTo>
                <a:cubicBezTo>
                  <a:pt x="1335358" y="0"/>
                  <a:pt x="1443038" y="107680"/>
                  <a:pt x="1443038" y="240511"/>
                </a:cubicBezTo>
                <a:close/>
              </a:path>
            </a:pathLst>
          </a:custGeom>
          <a:solidFill>
            <a:srgbClr val="00FB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31" name="Freeform 30">
            <a:extLst>
              <a:ext uri="{FF2B5EF4-FFF2-40B4-BE49-F238E27FC236}">
                <a16:creationId xmlns:a16="http://schemas.microsoft.com/office/drawing/2014/main" id="{E4914FE9-681E-DC44-AED2-41078E94BF30}"/>
              </a:ext>
            </a:extLst>
          </p:cNvPr>
          <p:cNvSpPr/>
          <p:nvPr/>
        </p:nvSpPr>
        <p:spPr>
          <a:xfrm rot="16200000">
            <a:off x="1983443" y="1303540"/>
            <a:ext cx="1731476" cy="4156786"/>
          </a:xfrm>
          <a:custGeom>
            <a:avLst/>
            <a:gdLst>
              <a:gd name="connsiteX0" fmla="*/ 1285875 w 1285875"/>
              <a:gd name="connsiteY0" fmla="*/ 214317 h 3014665"/>
              <a:gd name="connsiteX1" fmla="*/ 1285875 w 1285875"/>
              <a:gd name="connsiteY1" fmla="*/ 3014665 h 3014665"/>
              <a:gd name="connsiteX2" fmla="*/ 1100138 w 1285875"/>
              <a:gd name="connsiteY2" fmla="*/ 3014665 h 3014665"/>
              <a:gd name="connsiteX3" fmla="*/ 642938 w 1285875"/>
              <a:gd name="connsiteY3" fmla="*/ 2557465 h 3014665"/>
              <a:gd name="connsiteX4" fmla="*/ 185738 w 1285875"/>
              <a:gd name="connsiteY4" fmla="*/ 3014665 h 3014665"/>
              <a:gd name="connsiteX5" fmla="*/ 0 w 1285875"/>
              <a:gd name="connsiteY5" fmla="*/ 3014665 h 3014665"/>
              <a:gd name="connsiteX6" fmla="*/ 0 w 1285875"/>
              <a:gd name="connsiteY6" fmla="*/ 214317 h 3014665"/>
              <a:gd name="connsiteX7" fmla="*/ 214317 w 1285875"/>
              <a:gd name="connsiteY7" fmla="*/ 0 h 3014665"/>
              <a:gd name="connsiteX8" fmla="*/ 1071558 w 1285875"/>
              <a:gd name="connsiteY8" fmla="*/ 0 h 3014665"/>
              <a:gd name="connsiteX9" fmla="*/ 1285875 w 1285875"/>
              <a:gd name="connsiteY9" fmla="*/ 214317 h 301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 h="3014665">
                <a:moveTo>
                  <a:pt x="1285875" y="214317"/>
                </a:moveTo>
                <a:lnTo>
                  <a:pt x="1285875" y="3014665"/>
                </a:lnTo>
                <a:lnTo>
                  <a:pt x="1100138" y="3014665"/>
                </a:lnTo>
                <a:cubicBezTo>
                  <a:pt x="1100138" y="2762160"/>
                  <a:pt x="895443" y="2557465"/>
                  <a:pt x="642938" y="2557465"/>
                </a:cubicBezTo>
                <a:cubicBezTo>
                  <a:pt x="390433" y="2557465"/>
                  <a:pt x="185738" y="2762160"/>
                  <a:pt x="185738" y="3014665"/>
                </a:cubicBezTo>
                <a:lnTo>
                  <a:pt x="0" y="3014665"/>
                </a:lnTo>
                <a:lnTo>
                  <a:pt x="0" y="214317"/>
                </a:lnTo>
                <a:cubicBezTo>
                  <a:pt x="0" y="95953"/>
                  <a:pt x="95953" y="0"/>
                  <a:pt x="214317" y="0"/>
                </a:cubicBezTo>
                <a:lnTo>
                  <a:pt x="1071558" y="0"/>
                </a:lnTo>
                <a:cubicBezTo>
                  <a:pt x="1189922" y="0"/>
                  <a:pt x="1285875" y="95953"/>
                  <a:pt x="1285875" y="214317"/>
                </a:cubicBezTo>
                <a:close/>
              </a:path>
            </a:pathLst>
          </a:custGeom>
          <a:solidFill>
            <a:schemeClr val="bg1">
              <a:alpha val="25000"/>
            </a:schemeClr>
          </a:solidFill>
          <a:ln>
            <a:noFill/>
          </a:ln>
          <a:effectLst>
            <a:outerShdw blurRad="50800" dist="508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entury Gothic" panose="020B0502020202020204" pitchFamily="34" charset="0"/>
            </a:endParaRPr>
          </a:p>
        </p:txBody>
      </p:sp>
      <p:sp>
        <p:nvSpPr>
          <p:cNvPr id="32" name="TextBox 31">
            <a:extLst>
              <a:ext uri="{FF2B5EF4-FFF2-40B4-BE49-F238E27FC236}">
                <a16:creationId xmlns:a16="http://schemas.microsoft.com/office/drawing/2014/main" id="{6285DBF5-5E8C-0443-8BC9-9CACBA340EA8}"/>
              </a:ext>
            </a:extLst>
          </p:cNvPr>
          <p:cNvSpPr txBox="1"/>
          <p:nvPr/>
        </p:nvSpPr>
        <p:spPr>
          <a:xfrm>
            <a:off x="1223575" y="3170037"/>
            <a:ext cx="2580751" cy="369332"/>
          </a:xfrm>
          <a:prstGeom prst="rect">
            <a:avLst/>
          </a:prstGeom>
          <a:noFill/>
        </p:spPr>
        <p:txBody>
          <a:bodyPr wrap="square" rtlCol="0">
            <a:spAutoFit/>
          </a:bodyPr>
          <a:lstStyle/>
          <a:p>
            <a:r>
              <a:rPr lang="en-US">
                <a:latin typeface="Century Gothic" panose="020B0502020202020204" pitchFamily="34" charset="0"/>
              </a:rPr>
              <a:t>Free!</a:t>
            </a:r>
          </a:p>
        </p:txBody>
      </p:sp>
    </p:spTree>
    <p:extLst>
      <p:ext uri="{BB962C8B-B14F-4D97-AF65-F5344CB8AC3E}">
        <p14:creationId xmlns:p14="http://schemas.microsoft.com/office/powerpoint/2010/main" val="891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4.44444E-6 L 0.35625 -0.00556 " pathEditMode="relative" rAng="0" ptsTypes="AA">
                                      <p:cBhvr>
                                        <p:cTn id="6" dur="2000" fill="hold"/>
                                        <p:tgtEl>
                                          <p:spTgt spid="20"/>
                                        </p:tgtEl>
                                        <p:attrNameLst>
                                          <p:attrName>ppt_x</p:attrName>
                                          <p:attrName>ppt_y</p:attrName>
                                        </p:attrNameLst>
                                      </p:cBhvr>
                                      <p:rCtr x="1781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Analysing medical x-ray results">
            <a:extLst>
              <a:ext uri="{FF2B5EF4-FFF2-40B4-BE49-F238E27FC236}">
                <a16:creationId xmlns:a16="http://schemas.microsoft.com/office/drawing/2014/main" id="{64F753F3-7412-45B6-B1DB-27B7E2B16796}"/>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r="-2" b="-2"/>
          <a:stretch/>
        </p:blipFill>
        <p:spPr>
          <a:xfrm>
            <a:off x="20" y="10"/>
            <a:ext cx="12191979" cy="6857990"/>
          </a:xfrm>
          <a:prstGeom prst="rect">
            <a:avLst/>
          </a:prstGeom>
        </p:spPr>
      </p:pic>
      <p:sp>
        <p:nvSpPr>
          <p:cNvPr id="2" name="Title 1">
            <a:extLst>
              <a:ext uri="{FF2B5EF4-FFF2-40B4-BE49-F238E27FC236}">
                <a16:creationId xmlns:a16="http://schemas.microsoft.com/office/drawing/2014/main" id="{FE684309-C0C0-479A-9318-DBCB4B3609A8}"/>
              </a:ext>
            </a:extLst>
          </p:cNvPr>
          <p:cNvSpPr>
            <a:spLocks noGrp="1"/>
          </p:cNvSpPr>
          <p:nvPr>
            <p:ph type="title"/>
          </p:nvPr>
        </p:nvSpPr>
        <p:spPr>
          <a:xfrm>
            <a:off x="841249" y="941832"/>
            <a:ext cx="10506456" cy="2057400"/>
          </a:xfrm>
        </p:spPr>
        <p:txBody>
          <a:bodyPr anchor="b">
            <a:normAutofit/>
          </a:bodyPr>
          <a:lstStyle/>
          <a:p>
            <a:r>
              <a:rPr lang="en-US" sz="5000" dirty="0">
                <a:cs typeface="Calibri Light"/>
              </a:rPr>
              <a:t>Incapacitation</a:t>
            </a:r>
          </a:p>
        </p:txBody>
      </p:sp>
      <p:sp>
        <p:nvSpPr>
          <p:cNvPr id="8"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79128D-A56B-41D4-B8A5-603A5BFA55AA}"/>
              </a:ext>
            </a:extLst>
          </p:cNvPr>
          <p:cNvSpPr>
            <a:spLocks noGrp="1"/>
          </p:cNvSpPr>
          <p:nvPr>
            <p:ph idx="1"/>
          </p:nvPr>
        </p:nvSpPr>
        <p:spPr>
          <a:xfrm>
            <a:off x="841248" y="3386038"/>
            <a:ext cx="10506456" cy="3192562"/>
          </a:xfrm>
        </p:spPr>
        <p:txBody>
          <a:bodyPr vert="horz" lIns="91440" tIns="45720" rIns="91440" bIns="45720" rtlCol="0" anchor="t">
            <a:noAutofit/>
          </a:bodyPr>
          <a:lstStyle/>
          <a:p>
            <a:pPr>
              <a:buFont typeface="Arial"/>
              <a:buChar char="•"/>
            </a:pPr>
            <a:r>
              <a:rPr lang="en-US" sz="2600" dirty="0">
                <a:ea typeface="+mn-lt"/>
                <a:cs typeface="+mn-lt"/>
              </a:rPr>
              <a:t>This document only takes effect if an individual is examined by two (2) doctors or one physician and one licensed advanced </a:t>
            </a:r>
            <a:r>
              <a:rPr lang="en-US" sz="2600">
                <a:ea typeface="+mn-lt"/>
                <a:cs typeface="+mn-lt"/>
              </a:rPr>
              <a:t>practice clinician, </a:t>
            </a:r>
            <a:r>
              <a:rPr lang="en-US" sz="2600" dirty="0">
                <a:ea typeface="+mn-lt"/>
                <a:cs typeface="+mn-lt"/>
              </a:rPr>
              <a:t>and you are determined to be incapacitated – which means you are unable to make medical decisions </a:t>
            </a:r>
          </a:p>
          <a:p>
            <a:pPr>
              <a:buFont typeface="Arial"/>
              <a:buChar char="•"/>
            </a:pPr>
            <a:r>
              <a:rPr lang="en-US" sz="2600" dirty="0">
                <a:ea typeface="+mn-lt"/>
                <a:cs typeface="+mn-lt"/>
              </a:rPr>
              <a:t>Can be temporary or permanent</a:t>
            </a:r>
          </a:p>
          <a:p>
            <a:pPr>
              <a:buFont typeface="Arial"/>
              <a:buChar char="•"/>
            </a:pPr>
            <a:r>
              <a:rPr lang="en-US" sz="2600" dirty="0">
                <a:ea typeface="+mn-lt"/>
                <a:cs typeface="+mn-lt"/>
              </a:rPr>
              <a:t>Can be deactivated if you regain the ability to make your own healthcare decisions</a:t>
            </a:r>
          </a:p>
        </p:txBody>
      </p:sp>
    </p:spTree>
    <p:extLst>
      <p:ext uri="{BB962C8B-B14F-4D97-AF65-F5344CB8AC3E}">
        <p14:creationId xmlns:p14="http://schemas.microsoft.com/office/powerpoint/2010/main" val="306320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a:extLst>
              <a:ext uri="{FF2B5EF4-FFF2-40B4-BE49-F238E27FC236}">
                <a16:creationId xmlns:a16="http://schemas.microsoft.com/office/drawing/2014/main" id="{CB393976-CB8A-48BD-B2FA-84398A80FD45}"/>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r="-2"/>
          <a:stretch/>
        </p:blipFill>
        <p:spPr>
          <a:xfrm>
            <a:off x="20" y="10"/>
            <a:ext cx="12191980" cy="6857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602181DE-A8C2-4529-9FE3-519C603AD0A1}"/>
              </a:ext>
            </a:extLst>
          </p:cNvPr>
          <p:cNvSpPr>
            <a:spLocks noGrp="1"/>
          </p:cNvSpPr>
          <p:nvPr>
            <p:ph type="title"/>
          </p:nvPr>
        </p:nvSpPr>
        <p:spPr>
          <a:xfrm>
            <a:off x="838200" y="365125"/>
            <a:ext cx="10515600" cy="1325563"/>
          </a:xfrm>
        </p:spPr>
        <p:txBody>
          <a:bodyPr>
            <a:normAutofit/>
          </a:bodyPr>
          <a:lstStyle/>
          <a:p>
            <a:r>
              <a:rPr lang="en-US" dirty="0">
                <a:solidFill>
                  <a:srgbClr val="0070C0"/>
                </a:solidFill>
                <a:cs typeface="Calibri Light"/>
              </a:rPr>
              <a:t>POA-HC or Guardianship</a:t>
            </a:r>
          </a:p>
        </p:txBody>
      </p:sp>
      <p:graphicFrame>
        <p:nvGraphicFramePr>
          <p:cNvPr id="24" name="Content Placeholder 2">
            <a:extLst>
              <a:ext uri="{FF2B5EF4-FFF2-40B4-BE49-F238E27FC236}">
                <a16:creationId xmlns:a16="http://schemas.microsoft.com/office/drawing/2014/main" id="{542CAF92-E0BA-4046-83D1-B1452AB943A9}"/>
              </a:ext>
            </a:extLst>
          </p:cNvPr>
          <p:cNvGraphicFramePr>
            <a:graphicFrameLocks noGrp="1"/>
          </p:cNvGraphicFramePr>
          <p:nvPr>
            <p:ph idx="1"/>
            <p:extLst>
              <p:ext uri="{D42A27DB-BD31-4B8C-83A1-F6EECF244321}">
                <p14:modId xmlns:p14="http://schemas.microsoft.com/office/powerpoint/2010/main" val="204698742"/>
              </p:ext>
            </p:extLst>
          </p:nvPr>
        </p:nvGraphicFramePr>
        <p:xfrm>
          <a:off x="83458" y="1520826"/>
          <a:ext cx="11967028" cy="4641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4" name="Title 1">
            <a:extLst>
              <a:ext uri="{FF2B5EF4-FFF2-40B4-BE49-F238E27FC236}">
                <a16:creationId xmlns:a16="http://schemas.microsoft.com/office/drawing/2014/main" id="{5CC2DF78-BD8E-4082-8A61-686B835378C6}"/>
              </a:ext>
            </a:extLst>
          </p:cNvPr>
          <p:cNvSpPr txBox="1">
            <a:spLocks/>
          </p:cNvSpPr>
          <p:nvPr/>
        </p:nvSpPr>
        <p:spPr>
          <a:xfrm>
            <a:off x="6607629" y="5771697"/>
            <a:ext cx="6045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a:solidFill>
                  <a:srgbClr val="000000"/>
                </a:solidFill>
                <a:cs typeface="Calibri Light"/>
              </a:rPr>
              <a:t>...but what does this really mean?</a:t>
            </a:r>
            <a:endParaRPr lang="en-US" sz="3000">
              <a:solidFill>
                <a:srgbClr val="000000"/>
              </a:solidFill>
            </a:endParaRPr>
          </a:p>
        </p:txBody>
      </p:sp>
    </p:spTree>
    <p:extLst>
      <p:ext uri="{BB962C8B-B14F-4D97-AF65-F5344CB8AC3E}">
        <p14:creationId xmlns:p14="http://schemas.microsoft.com/office/powerpoint/2010/main" val="4060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graphicEl>
                                              <a:dgm id="{54DC7BD1-9A89-4AE5-81B8-1C24F9DE8EBB}"/>
                                            </p:graphicEl>
                                          </p:spTgt>
                                        </p:tgtEl>
                                        <p:attrNameLst>
                                          <p:attrName>style.visibility</p:attrName>
                                        </p:attrNameLst>
                                      </p:cBhvr>
                                      <p:to>
                                        <p:strVal val="visible"/>
                                      </p:to>
                                    </p:set>
                                    <p:anim calcmode="lin" valueType="num">
                                      <p:cBhvr additive="base">
                                        <p:cTn id="7" dur="1000" fill="hold"/>
                                        <p:tgtEl>
                                          <p:spTgt spid="24">
                                            <p:graphicEl>
                                              <a:dgm id="{54DC7BD1-9A89-4AE5-81B8-1C24F9DE8EBB}"/>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24">
                                            <p:graphicEl>
                                              <a:dgm id="{54DC7BD1-9A89-4AE5-81B8-1C24F9DE8EB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graphicEl>
                                              <a:dgm id="{BE3CBDB8-2037-4F14-BEE3-169AF9B8C523}"/>
                                            </p:graphicEl>
                                          </p:spTgt>
                                        </p:tgtEl>
                                        <p:attrNameLst>
                                          <p:attrName>style.visibility</p:attrName>
                                        </p:attrNameLst>
                                      </p:cBhvr>
                                      <p:to>
                                        <p:strVal val="visible"/>
                                      </p:to>
                                    </p:set>
                                    <p:anim calcmode="lin" valueType="num">
                                      <p:cBhvr additive="base">
                                        <p:cTn id="13" dur="1000" fill="hold"/>
                                        <p:tgtEl>
                                          <p:spTgt spid="24">
                                            <p:graphicEl>
                                              <a:dgm id="{BE3CBDB8-2037-4F14-BEE3-169AF9B8C523}"/>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4">
                                            <p:graphicEl>
                                              <a:dgm id="{BE3CBDB8-2037-4F14-BEE3-169AF9B8C52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graphicEl>
                                              <a:dgm id="{38ADE11B-807E-447C-9F4A-446B5CD90B51}"/>
                                            </p:graphicEl>
                                          </p:spTgt>
                                        </p:tgtEl>
                                        <p:attrNameLst>
                                          <p:attrName>style.visibility</p:attrName>
                                        </p:attrNameLst>
                                      </p:cBhvr>
                                      <p:to>
                                        <p:strVal val="visible"/>
                                      </p:to>
                                    </p:set>
                                    <p:anim calcmode="lin" valueType="num">
                                      <p:cBhvr additive="base">
                                        <p:cTn id="19" dur="1000" fill="hold"/>
                                        <p:tgtEl>
                                          <p:spTgt spid="24">
                                            <p:graphicEl>
                                              <a:dgm id="{38ADE11B-807E-447C-9F4A-446B5CD90B51}"/>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4">
                                            <p:graphicEl>
                                              <a:dgm id="{38ADE11B-807E-447C-9F4A-446B5CD90B5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graphicEl>
                                              <a:dgm id="{BC64BE19-2121-40D8-A907-7BAB4253CDE4}"/>
                                            </p:graphicEl>
                                          </p:spTgt>
                                        </p:tgtEl>
                                        <p:attrNameLst>
                                          <p:attrName>style.visibility</p:attrName>
                                        </p:attrNameLst>
                                      </p:cBhvr>
                                      <p:to>
                                        <p:strVal val="visible"/>
                                      </p:to>
                                    </p:set>
                                    <p:anim calcmode="lin" valueType="num">
                                      <p:cBhvr additive="base">
                                        <p:cTn id="25" dur="1000" fill="hold"/>
                                        <p:tgtEl>
                                          <p:spTgt spid="24">
                                            <p:graphicEl>
                                              <a:dgm id="{BC64BE19-2121-40D8-A907-7BAB4253CDE4}"/>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4">
                                            <p:graphicEl>
                                              <a:dgm id="{BC64BE19-2121-40D8-A907-7BAB4253CDE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a:extLst>
              <a:ext uri="{FF2B5EF4-FFF2-40B4-BE49-F238E27FC236}">
                <a16:creationId xmlns:a16="http://schemas.microsoft.com/office/drawing/2014/main" id="{2F761CEB-B158-402E-9DE8-A16CBB39758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4547937" y="-5"/>
            <a:ext cx="7644062" cy="3681406"/>
          </a:xfrm>
          <a:prstGeom prst="rect">
            <a:avLst/>
          </a:prstGeom>
        </p:spPr>
      </p:pic>
      <p:pic>
        <p:nvPicPr>
          <p:cNvPr id="8" name="Picture 4" descr="A picture containing outdoor, tree, sky, car&#10;&#10;Description automatically generated">
            <a:extLst>
              <a:ext uri="{FF2B5EF4-FFF2-40B4-BE49-F238E27FC236}">
                <a16:creationId xmlns:a16="http://schemas.microsoft.com/office/drawing/2014/main" id="{7E1AD7E2-385B-4BC5-ADE4-E0C54A30DD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4547938" y="3681409"/>
            <a:ext cx="7644062" cy="3176595"/>
          </a:xfrm>
          <a:prstGeom prst="rect">
            <a:avLst/>
          </a:prstGeom>
        </p:spPr>
      </p:pic>
      <p:sp>
        <p:nvSpPr>
          <p:cNvPr id="17" name="Rectangle 1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03741-4D9F-45A8-8614-CF5D7A80D8FD}"/>
              </a:ext>
            </a:extLst>
          </p:cNvPr>
          <p:cNvSpPr>
            <a:spLocks noGrp="1"/>
          </p:cNvSpPr>
          <p:nvPr>
            <p:ph type="title"/>
          </p:nvPr>
        </p:nvSpPr>
        <p:spPr>
          <a:xfrm>
            <a:off x="272143" y="3822021"/>
            <a:ext cx="5395912" cy="2387600"/>
          </a:xfrm>
        </p:spPr>
        <p:txBody>
          <a:bodyPr vert="horz" lIns="91440" tIns="45720" rIns="91440" bIns="45720" rtlCol="0" anchor="b">
            <a:normAutofit/>
          </a:bodyPr>
          <a:lstStyle/>
          <a:p>
            <a:r>
              <a:rPr lang="en-US" sz="5000" kern="1200">
                <a:solidFill>
                  <a:srgbClr val="C00000"/>
                </a:solidFill>
                <a:latin typeface="+mj-lt"/>
                <a:ea typeface="+mj-ea"/>
                <a:cs typeface="+mj-cs"/>
              </a:rPr>
              <a:t>Are you prepared for the unexpected?</a:t>
            </a:r>
          </a:p>
        </p:txBody>
      </p:sp>
      <p:sp>
        <p:nvSpPr>
          <p:cNvPr id="3" name="Text Placeholder 2">
            <a:extLst>
              <a:ext uri="{FF2B5EF4-FFF2-40B4-BE49-F238E27FC236}">
                <a16:creationId xmlns:a16="http://schemas.microsoft.com/office/drawing/2014/main" id="{8F2C9504-4A8F-473E-B887-EEB7D57CBB47}"/>
              </a:ext>
            </a:extLst>
          </p:cNvPr>
          <p:cNvSpPr>
            <a:spLocks noGrp="1"/>
          </p:cNvSpPr>
          <p:nvPr>
            <p:ph type="body" idx="1"/>
          </p:nvPr>
        </p:nvSpPr>
        <p:spPr>
          <a:xfrm>
            <a:off x="272143" y="186418"/>
            <a:ext cx="5395912" cy="1655762"/>
          </a:xfrm>
        </p:spPr>
        <p:txBody>
          <a:bodyPr vert="horz" lIns="91440" tIns="45720" rIns="91440" bIns="45720" rtlCol="0">
            <a:normAutofit/>
          </a:bodyPr>
          <a:lstStyle/>
          <a:p>
            <a:r>
              <a:rPr lang="en-US" sz="3000" b="0" dirty="0">
                <a:solidFill>
                  <a:schemeClr val="bg2"/>
                </a:solidFill>
                <a:latin typeface="Avenir Next LT Pro"/>
                <a:cs typeface="Arial"/>
              </a:rPr>
              <a:t>Bad things can happen...</a:t>
            </a:r>
          </a:p>
          <a:p>
            <a:r>
              <a:rPr lang="en-US" sz="3000" b="0" dirty="0">
                <a:solidFill>
                  <a:schemeClr val="bg2"/>
                </a:solidFill>
                <a:latin typeface="Avenir Next LT Pro"/>
                <a:cs typeface="Arial"/>
              </a:rPr>
              <a:t>         Life</a:t>
            </a:r>
            <a:r>
              <a:rPr lang="en-US" sz="3000" b="0" kern="1200" dirty="0">
                <a:solidFill>
                  <a:schemeClr val="bg2"/>
                </a:solidFill>
                <a:latin typeface="Avenir Next LT Pro"/>
                <a:cs typeface="Arial"/>
              </a:rPr>
              <a:t> can change quickly...</a:t>
            </a:r>
            <a:endParaRPr lang="en-US" sz="3000" b="0" dirty="0">
              <a:solidFill>
                <a:schemeClr val="bg2"/>
              </a:solidFill>
              <a:latin typeface="Avenir Next LT Pro"/>
              <a:cs typeface="Arial"/>
            </a:endParaRPr>
          </a:p>
        </p:txBody>
      </p:sp>
      <p:cxnSp>
        <p:nvCxnSpPr>
          <p:cNvPr id="19" name="Straight Connector 1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49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AD195F49-4A2D-4E26-9E7F-057A56E4ED72}"/>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r="-2"/>
          <a:stretch/>
        </p:blipFill>
        <p:spPr>
          <a:xfrm>
            <a:off x="20" y="10"/>
            <a:ext cx="12191980" cy="6857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B62BC7E5-9DF9-4B67-AB49-7E8F14937862}"/>
              </a:ext>
            </a:extLst>
          </p:cNvPr>
          <p:cNvSpPr>
            <a:spLocks noGrp="1"/>
          </p:cNvSpPr>
          <p:nvPr>
            <p:ph type="title"/>
          </p:nvPr>
        </p:nvSpPr>
        <p:spPr>
          <a:xfrm>
            <a:off x="838200" y="365125"/>
            <a:ext cx="10515600" cy="1325563"/>
          </a:xfrm>
        </p:spPr>
        <p:txBody>
          <a:bodyPr>
            <a:normAutofit/>
          </a:bodyPr>
          <a:lstStyle/>
          <a:p>
            <a:r>
              <a:rPr lang="en-US" dirty="0">
                <a:cs typeface="Calibri Light"/>
              </a:rPr>
              <a:t>Guardianship</a:t>
            </a:r>
            <a:r>
              <a:rPr lang="en-US" dirty="0">
                <a:solidFill>
                  <a:schemeClr val="bg1"/>
                </a:solidFill>
                <a:cs typeface="Calibri Light"/>
              </a:rPr>
              <a:t> </a:t>
            </a:r>
            <a:endParaRPr lang="en-US" dirty="0">
              <a:solidFill>
                <a:schemeClr val="bg1"/>
              </a:solidFill>
            </a:endParaRPr>
          </a:p>
        </p:txBody>
      </p:sp>
      <p:graphicFrame>
        <p:nvGraphicFramePr>
          <p:cNvPr id="7" name="Content Placeholder 2">
            <a:extLst>
              <a:ext uri="{FF2B5EF4-FFF2-40B4-BE49-F238E27FC236}">
                <a16:creationId xmlns:a16="http://schemas.microsoft.com/office/drawing/2014/main" id="{3A0D4DCA-3295-4531-B848-5BD362DE8833}"/>
              </a:ext>
            </a:extLst>
          </p:cNvPr>
          <p:cNvGraphicFramePr>
            <a:graphicFrameLocks noGrp="1"/>
          </p:cNvGraphicFramePr>
          <p:nvPr>
            <p:ph idx="1"/>
            <p:extLst>
              <p:ext uri="{D42A27DB-BD31-4B8C-83A1-F6EECF244321}">
                <p14:modId xmlns:p14="http://schemas.microsoft.com/office/powerpoint/2010/main" val="8392149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82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graphicEl>
                                              <a:dgm id="{11A76E38-BAFA-426F-BC90-D3C288374566}"/>
                                            </p:graphicEl>
                                          </p:spTgt>
                                        </p:tgtEl>
                                        <p:attrNameLst>
                                          <p:attrName>style.visibility</p:attrName>
                                        </p:attrNameLst>
                                      </p:cBhvr>
                                      <p:to>
                                        <p:strVal val="visible"/>
                                      </p:to>
                                    </p:set>
                                    <p:anim calcmode="lin" valueType="num">
                                      <p:cBhvr>
                                        <p:cTn id="7" dur="1500" fill="hold"/>
                                        <p:tgtEl>
                                          <p:spTgt spid="7">
                                            <p:graphicEl>
                                              <a:dgm id="{11A76E38-BAFA-426F-BC90-D3C288374566}"/>
                                            </p:graphicEl>
                                          </p:spTgt>
                                        </p:tgtEl>
                                        <p:attrNameLst>
                                          <p:attrName>ppt_w</p:attrName>
                                        </p:attrNameLst>
                                      </p:cBhvr>
                                      <p:tavLst>
                                        <p:tav tm="0">
                                          <p:val>
                                            <p:fltVal val="0"/>
                                          </p:val>
                                        </p:tav>
                                        <p:tav tm="100000">
                                          <p:val>
                                            <p:strVal val="#ppt_w"/>
                                          </p:val>
                                        </p:tav>
                                      </p:tavLst>
                                    </p:anim>
                                    <p:anim calcmode="lin" valueType="num">
                                      <p:cBhvr>
                                        <p:cTn id="8" dur="1500" fill="hold"/>
                                        <p:tgtEl>
                                          <p:spTgt spid="7">
                                            <p:graphicEl>
                                              <a:dgm id="{11A76E38-BAFA-426F-BC90-D3C288374566}"/>
                                            </p:graphicEl>
                                          </p:spTgt>
                                        </p:tgtEl>
                                        <p:attrNameLst>
                                          <p:attrName>ppt_h</p:attrName>
                                        </p:attrNameLst>
                                      </p:cBhvr>
                                      <p:tavLst>
                                        <p:tav tm="0">
                                          <p:val>
                                            <p:fltVal val="0"/>
                                          </p:val>
                                        </p:tav>
                                        <p:tav tm="100000">
                                          <p:val>
                                            <p:strVal val="#ppt_h"/>
                                          </p:val>
                                        </p:tav>
                                      </p:tavLst>
                                    </p:anim>
                                    <p:anim calcmode="lin" valueType="num">
                                      <p:cBhvr>
                                        <p:cTn id="9" dur="1500" fill="hold"/>
                                        <p:tgtEl>
                                          <p:spTgt spid="7">
                                            <p:graphicEl>
                                              <a:dgm id="{11A76E38-BAFA-426F-BC90-D3C288374566}"/>
                                            </p:graphicEl>
                                          </p:spTgt>
                                        </p:tgtEl>
                                        <p:attrNameLst>
                                          <p:attrName>style.rotation</p:attrName>
                                        </p:attrNameLst>
                                      </p:cBhvr>
                                      <p:tavLst>
                                        <p:tav tm="0">
                                          <p:val>
                                            <p:fltVal val="90"/>
                                          </p:val>
                                        </p:tav>
                                        <p:tav tm="100000">
                                          <p:val>
                                            <p:fltVal val="0"/>
                                          </p:val>
                                        </p:tav>
                                      </p:tavLst>
                                    </p:anim>
                                    <p:animEffect transition="in" filter="fade">
                                      <p:cBhvr>
                                        <p:cTn id="10" dur="1500"/>
                                        <p:tgtEl>
                                          <p:spTgt spid="7">
                                            <p:graphicEl>
                                              <a:dgm id="{11A76E38-BAFA-426F-BC90-D3C288374566}"/>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graphicEl>
                                              <a:dgm id="{E85D0618-EA0A-4639-985C-F1C97254DC89}"/>
                                            </p:graphicEl>
                                          </p:spTgt>
                                        </p:tgtEl>
                                        <p:attrNameLst>
                                          <p:attrName>style.visibility</p:attrName>
                                        </p:attrNameLst>
                                      </p:cBhvr>
                                      <p:to>
                                        <p:strVal val="visible"/>
                                      </p:to>
                                    </p:set>
                                    <p:anim calcmode="lin" valueType="num">
                                      <p:cBhvr>
                                        <p:cTn id="13" dur="1500" fill="hold"/>
                                        <p:tgtEl>
                                          <p:spTgt spid="7">
                                            <p:graphicEl>
                                              <a:dgm id="{E85D0618-EA0A-4639-985C-F1C97254DC89}"/>
                                            </p:graphicEl>
                                          </p:spTgt>
                                        </p:tgtEl>
                                        <p:attrNameLst>
                                          <p:attrName>ppt_w</p:attrName>
                                        </p:attrNameLst>
                                      </p:cBhvr>
                                      <p:tavLst>
                                        <p:tav tm="0">
                                          <p:val>
                                            <p:fltVal val="0"/>
                                          </p:val>
                                        </p:tav>
                                        <p:tav tm="100000">
                                          <p:val>
                                            <p:strVal val="#ppt_w"/>
                                          </p:val>
                                        </p:tav>
                                      </p:tavLst>
                                    </p:anim>
                                    <p:anim calcmode="lin" valueType="num">
                                      <p:cBhvr>
                                        <p:cTn id="14" dur="1500" fill="hold"/>
                                        <p:tgtEl>
                                          <p:spTgt spid="7">
                                            <p:graphicEl>
                                              <a:dgm id="{E85D0618-EA0A-4639-985C-F1C97254DC89}"/>
                                            </p:graphicEl>
                                          </p:spTgt>
                                        </p:tgtEl>
                                        <p:attrNameLst>
                                          <p:attrName>ppt_h</p:attrName>
                                        </p:attrNameLst>
                                      </p:cBhvr>
                                      <p:tavLst>
                                        <p:tav tm="0">
                                          <p:val>
                                            <p:fltVal val="0"/>
                                          </p:val>
                                        </p:tav>
                                        <p:tav tm="100000">
                                          <p:val>
                                            <p:strVal val="#ppt_h"/>
                                          </p:val>
                                        </p:tav>
                                      </p:tavLst>
                                    </p:anim>
                                    <p:anim calcmode="lin" valueType="num">
                                      <p:cBhvr>
                                        <p:cTn id="15" dur="1500" fill="hold"/>
                                        <p:tgtEl>
                                          <p:spTgt spid="7">
                                            <p:graphicEl>
                                              <a:dgm id="{E85D0618-EA0A-4639-985C-F1C97254DC89}"/>
                                            </p:graphicEl>
                                          </p:spTgt>
                                        </p:tgtEl>
                                        <p:attrNameLst>
                                          <p:attrName>style.rotation</p:attrName>
                                        </p:attrNameLst>
                                      </p:cBhvr>
                                      <p:tavLst>
                                        <p:tav tm="0">
                                          <p:val>
                                            <p:fltVal val="90"/>
                                          </p:val>
                                        </p:tav>
                                        <p:tav tm="100000">
                                          <p:val>
                                            <p:fltVal val="0"/>
                                          </p:val>
                                        </p:tav>
                                      </p:tavLst>
                                    </p:anim>
                                    <p:animEffect transition="in" filter="fade">
                                      <p:cBhvr>
                                        <p:cTn id="16" dur="1500"/>
                                        <p:tgtEl>
                                          <p:spTgt spid="7">
                                            <p:graphicEl>
                                              <a:dgm id="{E85D0618-EA0A-4639-985C-F1C97254DC89}"/>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graphicEl>
                                              <a:dgm id="{E3A391BB-137A-40F1-9710-2F05EF55B2EA}"/>
                                            </p:graphicEl>
                                          </p:spTgt>
                                        </p:tgtEl>
                                        <p:attrNameLst>
                                          <p:attrName>style.visibility</p:attrName>
                                        </p:attrNameLst>
                                      </p:cBhvr>
                                      <p:to>
                                        <p:strVal val="visible"/>
                                      </p:to>
                                    </p:set>
                                    <p:anim calcmode="lin" valueType="num">
                                      <p:cBhvr>
                                        <p:cTn id="19" dur="1500" fill="hold"/>
                                        <p:tgtEl>
                                          <p:spTgt spid="7">
                                            <p:graphicEl>
                                              <a:dgm id="{E3A391BB-137A-40F1-9710-2F05EF55B2EA}"/>
                                            </p:graphicEl>
                                          </p:spTgt>
                                        </p:tgtEl>
                                        <p:attrNameLst>
                                          <p:attrName>ppt_w</p:attrName>
                                        </p:attrNameLst>
                                      </p:cBhvr>
                                      <p:tavLst>
                                        <p:tav tm="0">
                                          <p:val>
                                            <p:fltVal val="0"/>
                                          </p:val>
                                        </p:tav>
                                        <p:tav tm="100000">
                                          <p:val>
                                            <p:strVal val="#ppt_w"/>
                                          </p:val>
                                        </p:tav>
                                      </p:tavLst>
                                    </p:anim>
                                    <p:anim calcmode="lin" valueType="num">
                                      <p:cBhvr>
                                        <p:cTn id="20" dur="1500" fill="hold"/>
                                        <p:tgtEl>
                                          <p:spTgt spid="7">
                                            <p:graphicEl>
                                              <a:dgm id="{E3A391BB-137A-40F1-9710-2F05EF55B2EA}"/>
                                            </p:graphicEl>
                                          </p:spTgt>
                                        </p:tgtEl>
                                        <p:attrNameLst>
                                          <p:attrName>ppt_h</p:attrName>
                                        </p:attrNameLst>
                                      </p:cBhvr>
                                      <p:tavLst>
                                        <p:tav tm="0">
                                          <p:val>
                                            <p:fltVal val="0"/>
                                          </p:val>
                                        </p:tav>
                                        <p:tav tm="100000">
                                          <p:val>
                                            <p:strVal val="#ppt_h"/>
                                          </p:val>
                                        </p:tav>
                                      </p:tavLst>
                                    </p:anim>
                                    <p:anim calcmode="lin" valueType="num">
                                      <p:cBhvr>
                                        <p:cTn id="21" dur="1500" fill="hold"/>
                                        <p:tgtEl>
                                          <p:spTgt spid="7">
                                            <p:graphicEl>
                                              <a:dgm id="{E3A391BB-137A-40F1-9710-2F05EF55B2EA}"/>
                                            </p:graphicEl>
                                          </p:spTgt>
                                        </p:tgtEl>
                                        <p:attrNameLst>
                                          <p:attrName>style.rotation</p:attrName>
                                        </p:attrNameLst>
                                      </p:cBhvr>
                                      <p:tavLst>
                                        <p:tav tm="0">
                                          <p:val>
                                            <p:fltVal val="90"/>
                                          </p:val>
                                        </p:tav>
                                        <p:tav tm="100000">
                                          <p:val>
                                            <p:fltVal val="0"/>
                                          </p:val>
                                        </p:tav>
                                      </p:tavLst>
                                    </p:anim>
                                    <p:animEffect transition="in" filter="fade">
                                      <p:cBhvr>
                                        <p:cTn id="22" dur="1500"/>
                                        <p:tgtEl>
                                          <p:spTgt spid="7">
                                            <p:graphicEl>
                                              <a:dgm id="{E3A391BB-137A-40F1-9710-2F05EF55B2E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graphicEl>
                                              <a:dgm id="{32E8B1E7-AB14-4587-B40C-7C51AE9CA83C}"/>
                                            </p:graphicEl>
                                          </p:spTgt>
                                        </p:tgtEl>
                                        <p:attrNameLst>
                                          <p:attrName>style.visibility</p:attrName>
                                        </p:attrNameLst>
                                      </p:cBhvr>
                                      <p:to>
                                        <p:strVal val="visible"/>
                                      </p:to>
                                    </p:set>
                                    <p:anim calcmode="lin" valueType="num">
                                      <p:cBhvr>
                                        <p:cTn id="27" dur="1500" fill="hold"/>
                                        <p:tgtEl>
                                          <p:spTgt spid="7">
                                            <p:graphicEl>
                                              <a:dgm id="{32E8B1E7-AB14-4587-B40C-7C51AE9CA83C}"/>
                                            </p:graphicEl>
                                          </p:spTgt>
                                        </p:tgtEl>
                                        <p:attrNameLst>
                                          <p:attrName>ppt_w</p:attrName>
                                        </p:attrNameLst>
                                      </p:cBhvr>
                                      <p:tavLst>
                                        <p:tav tm="0">
                                          <p:val>
                                            <p:fltVal val="0"/>
                                          </p:val>
                                        </p:tav>
                                        <p:tav tm="100000">
                                          <p:val>
                                            <p:strVal val="#ppt_w"/>
                                          </p:val>
                                        </p:tav>
                                      </p:tavLst>
                                    </p:anim>
                                    <p:anim calcmode="lin" valueType="num">
                                      <p:cBhvr>
                                        <p:cTn id="28" dur="1500" fill="hold"/>
                                        <p:tgtEl>
                                          <p:spTgt spid="7">
                                            <p:graphicEl>
                                              <a:dgm id="{32E8B1E7-AB14-4587-B40C-7C51AE9CA83C}"/>
                                            </p:graphicEl>
                                          </p:spTgt>
                                        </p:tgtEl>
                                        <p:attrNameLst>
                                          <p:attrName>ppt_h</p:attrName>
                                        </p:attrNameLst>
                                      </p:cBhvr>
                                      <p:tavLst>
                                        <p:tav tm="0">
                                          <p:val>
                                            <p:fltVal val="0"/>
                                          </p:val>
                                        </p:tav>
                                        <p:tav tm="100000">
                                          <p:val>
                                            <p:strVal val="#ppt_h"/>
                                          </p:val>
                                        </p:tav>
                                      </p:tavLst>
                                    </p:anim>
                                    <p:anim calcmode="lin" valueType="num">
                                      <p:cBhvr>
                                        <p:cTn id="29" dur="1500" fill="hold"/>
                                        <p:tgtEl>
                                          <p:spTgt spid="7">
                                            <p:graphicEl>
                                              <a:dgm id="{32E8B1E7-AB14-4587-B40C-7C51AE9CA83C}"/>
                                            </p:graphicEl>
                                          </p:spTgt>
                                        </p:tgtEl>
                                        <p:attrNameLst>
                                          <p:attrName>style.rotation</p:attrName>
                                        </p:attrNameLst>
                                      </p:cBhvr>
                                      <p:tavLst>
                                        <p:tav tm="0">
                                          <p:val>
                                            <p:fltVal val="90"/>
                                          </p:val>
                                        </p:tav>
                                        <p:tav tm="100000">
                                          <p:val>
                                            <p:fltVal val="0"/>
                                          </p:val>
                                        </p:tav>
                                      </p:tavLst>
                                    </p:anim>
                                    <p:animEffect transition="in" filter="fade">
                                      <p:cBhvr>
                                        <p:cTn id="30" dur="1500"/>
                                        <p:tgtEl>
                                          <p:spTgt spid="7">
                                            <p:graphicEl>
                                              <a:dgm id="{32E8B1E7-AB14-4587-B40C-7C51AE9CA83C}"/>
                                            </p:graphic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7">
                                            <p:graphicEl>
                                              <a:dgm id="{891B5895-2C39-4FEF-890A-408CAAB25463}"/>
                                            </p:graphicEl>
                                          </p:spTgt>
                                        </p:tgtEl>
                                        <p:attrNameLst>
                                          <p:attrName>style.visibility</p:attrName>
                                        </p:attrNameLst>
                                      </p:cBhvr>
                                      <p:to>
                                        <p:strVal val="visible"/>
                                      </p:to>
                                    </p:set>
                                    <p:anim calcmode="lin" valueType="num">
                                      <p:cBhvr>
                                        <p:cTn id="33" dur="1500" fill="hold"/>
                                        <p:tgtEl>
                                          <p:spTgt spid="7">
                                            <p:graphicEl>
                                              <a:dgm id="{891B5895-2C39-4FEF-890A-408CAAB25463}"/>
                                            </p:graphicEl>
                                          </p:spTgt>
                                        </p:tgtEl>
                                        <p:attrNameLst>
                                          <p:attrName>ppt_w</p:attrName>
                                        </p:attrNameLst>
                                      </p:cBhvr>
                                      <p:tavLst>
                                        <p:tav tm="0">
                                          <p:val>
                                            <p:fltVal val="0"/>
                                          </p:val>
                                        </p:tav>
                                        <p:tav tm="100000">
                                          <p:val>
                                            <p:strVal val="#ppt_w"/>
                                          </p:val>
                                        </p:tav>
                                      </p:tavLst>
                                    </p:anim>
                                    <p:anim calcmode="lin" valueType="num">
                                      <p:cBhvr>
                                        <p:cTn id="34" dur="1500" fill="hold"/>
                                        <p:tgtEl>
                                          <p:spTgt spid="7">
                                            <p:graphicEl>
                                              <a:dgm id="{891B5895-2C39-4FEF-890A-408CAAB25463}"/>
                                            </p:graphicEl>
                                          </p:spTgt>
                                        </p:tgtEl>
                                        <p:attrNameLst>
                                          <p:attrName>ppt_h</p:attrName>
                                        </p:attrNameLst>
                                      </p:cBhvr>
                                      <p:tavLst>
                                        <p:tav tm="0">
                                          <p:val>
                                            <p:fltVal val="0"/>
                                          </p:val>
                                        </p:tav>
                                        <p:tav tm="100000">
                                          <p:val>
                                            <p:strVal val="#ppt_h"/>
                                          </p:val>
                                        </p:tav>
                                      </p:tavLst>
                                    </p:anim>
                                    <p:anim calcmode="lin" valueType="num">
                                      <p:cBhvr>
                                        <p:cTn id="35" dur="1500" fill="hold"/>
                                        <p:tgtEl>
                                          <p:spTgt spid="7">
                                            <p:graphicEl>
                                              <a:dgm id="{891B5895-2C39-4FEF-890A-408CAAB25463}"/>
                                            </p:graphicEl>
                                          </p:spTgt>
                                        </p:tgtEl>
                                        <p:attrNameLst>
                                          <p:attrName>style.rotation</p:attrName>
                                        </p:attrNameLst>
                                      </p:cBhvr>
                                      <p:tavLst>
                                        <p:tav tm="0">
                                          <p:val>
                                            <p:fltVal val="90"/>
                                          </p:val>
                                        </p:tav>
                                        <p:tav tm="100000">
                                          <p:val>
                                            <p:fltVal val="0"/>
                                          </p:val>
                                        </p:tav>
                                      </p:tavLst>
                                    </p:anim>
                                    <p:animEffect transition="in" filter="fade">
                                      <p:cBhvr>
                                        <p:cTn id="36" dur="1500"/>
                                        <p:tgtEl>
                                          <p:spTgt spid="7">
                                            <p:graphicEl>
                                              <a:dgm id="{891B5895-2C39-4FEF-890A-408CAAB25463}"/>
                                            </p:graphic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7">
                                            <p:graphicEl>
                                              <a:dgm id="{5A7EEC43-DF5E-4B9B-941F-5C02E0E3C995}"/>
                                            </p:graphicEl>
                                          </p:spTgt>
                                        </p:tgtEl>
                                        <p:attrNameLst>
                                          <p:attrName>style.visibility</p:attrName>
                                        </p:attrNameLst>
                                      </p:cBhvr>
                                      <p:to>
                                        <p:strVal val="visible"/>
                                      </p:to>
                                    </p:set>
                                    <p:anim calcmode="lin" valueType="num">
                                      <p:cBhvr>
                                        <p:cTn id="39" dur="1500" fill="hold"/>
                                        <p:tgtEl>
                                          <p:spTgt spid="7">
                                            <p:graphicEl>
                                              <a:dgm id="{5A7EEC43-DF5E-4B9B-941F-5C02E0E3C995}"/>
                                            </p:graphicEl>
                                          </p:spTgt>
                                        </p:tgtEl>
                                        <p:attrNameLst>
                                          <p:attrName>ppt_w</p:attrName>
                                        </p:attrNameLst>
                                      </p:cBhvr>
                                      <p:tavLst>
                                        <p:tav tm="0">
                                          <p:val>
                                            <p:fltVal val="0"/>
                                          </p:val>
                                        </p:tav>
                                        <p:tav tm="100000">
                                          <p:val>
                                            <p:strVal val="#ppt_w"/>
                                          </p:val>
                                        </p:tav>
                                      </p:tavLst>
                                    </p:anim>
                                    <p:anim calcmode="lin" valueType="num">
                                      <p:cBhvr>
                                        <p:cTn id="40" dur="1500" fill="hold"/>
                                        <p:tgtEl>
                                          <p:spTgt spid="7">
                                            <p:graphicEl>
                                              <a:dgm id="{5A7EEC43-DF5E-4B9B-941F-5C02E0E3C995}"/>
                                            </p:graphicEl>
                                          </p:spTgt>
                                        </p:tgtEl>
                                        <p:attrNameLst>
                                          <p:attrName>ppt_h</p:attrName>
                                        </p:attrNameLst>
                                      </p:cBhvr>
                                      <p:tavLst>
                                        <p:tav tm="0">
                                          <p:val>
                                            <p:fltVal val="0"/>
                                          </p:val>
                                        </p:tav>
                                        <p:tav tm="100000">
                                          <p:val>
                                            <p:strVal val="#ppt_h"/>
                                          </p:val>
                                        </p:tav>
                                      </p:tavLst>
                                    </p:anim>
                                    <p:anim calcmode="lin" valueType="num">
                                      <p:cBhvr>
                                        <p:cTn id="41" dur="1500" fill="hold"/>
                                        <p:tgtEl>
                                          <p:spTgt spid="7">
                                            <p:graphicEl>
                                              <a:dgm id="{5A7EEC43-DF5E-4B9B-941F-5C02E0E3C995}"/>
                                            </p:graphicEl>
                                          </p:spTgt>
                                        </p:tgtEl>
                                        <p:attrNameLst>
                                          <p:attrName>style.rotation</p:attrName>
                                        </p:attrNameLst>
                                      </p:cBhvr>
                                      <p:tavLst>
                                        <p:tav tm="0">
                                          <p:val>
                                            <p:fltVal val="90"/>
                                          </p:val>
                                        </p:tav>
                                        <p:tav tm="100000">
                                          <p:val>
                                            <p:fltVal val="0"/>
                                          </p:val>
                                        </p:tav>
                                      </p:tavLst>
                                    </p:anim>
                                    <p:animEffect transition="in" filter="fade">
                                      <p:cBhvr>
                                        <p:cTn id="42" dur="1500"/>
                                        <p:tgtEl>
                                          <p:spTgt spid="7">
                                            <p:graphicEl>
                                              <a:dgm id="{5A7EEC43-DF5E-4B9B-941F-5C02E0E3C99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graphicEl>
                                              <a:dgm id="{AB0C7280-0F3D-4205-BC63-C62E0FDCBDB3}"/>
                                            </p:graphicEl>
                                          </p:spTgt>
                                        </p:tgtEl>
                                        <p:attrNameLst>
                                          <p:attrName>style.visibility</p:attrName>
                                        </p:attrNameLst>
                                      </p:cBhvr>
                                      <p:to>
                                        <p:strVal val="visible"/>
                                      </p:to>
                                    </p:set>
                                    <p:anim calcmode="lin" valueType="num">
                                      <p:cBhvr>
                                        <p:cTn id="47" dur="1500" fill="hold"/>
                                        <p:tgtEl>
                                          <p:spTgt spid="7">
                                            <p:graphicEl>
                                              <a:dgm id="{AB0C7280-0F3D-4205-BC63-C62E0FDCBDB3}"/>
                                            </p:graphicEl>
                                          </p:spTgt>
                                        </p:tgtEl>
                                        <p:attrNameLst>
                                          <p:attrName>ppt_w</p:attrName>
                                        </p:attrNameLst>
                                      </p:cBhvr>
                                      <p:tavLst>
                                        <p:tav tm="0">
                                          <p:val>
                                            <p:fltVal val="0"/>
                                          </p:val>
                                        </p:tav>
                                        <p:tav tm="100000">
                                          <p:val>
                                            <p:strVal val="#ppt_w"/>
                                          </p:val>
                                        </p:tav>
                                      </p:tavLst>
                                    </p:anim>
                                    <p:anim calcmode="lin" valueType="num">
                                      <p:cBhvr>
                                        <p:cTn id="48" dur="1500" fill="hold"/>
                                        <p:tgtEl>
                                          <p:spTgt spid="7">
                                            <p:graphicEl>
                                              <a:dgm id="{AB0C7280-0F3D-4205-BC63-C62E0FDCBDB3}"/>
                                            </p:graphicEl>
                                          </p:spTgt>
                                        </p:tgtEl>
                                        <p:attrNameLst>
                                          <p:attrName>ppt_h</p:attrName>
                                        </p:attrNameLst>
                                      </p:cBhvr>
                                      <p:tavLst>
                                        <p:tav tm="0">
                                          <p:val>
                                            <p:fltVal val="0"/>
                                          </p:val>
                                        </p:tav>
                                        <p:tav tm="100000">
                                          <p:val>
                                            <p:strVal val="#ppt_h"/>
                                          </p:val>
                                        </p:tav>
                                      </p:tavLst>
                                    </p:anim>
                                    <p:anim calcmode="lin" valueType="num">
                                      <p:cBhvr>
                                        <p:cTn id="49" dur="1500" fill="hold"/>
                                        <p:tgtEl>
                                          <p:spTgt spid="7">
                                            <p:graphicEl>
                                              <a:dgm id="{AB0C7280-0F3D-4205-BC63-C62E0FDCBDB3}"/>
                                            </p:graphicEl>
                                          </p:spTgt>
                                        </p:tgtEl>
                                        <p:attrNameLst>
                                          <p:attrName>style.rotation</p:attrName>
                                        </p:attrNameLst>
                                      </p:cBhvr>
                                      <p:tavLst>
                                        <p:tav tm="0">
                                          <p:val>
                                            <p:fltVal val="90"/>
                                          </p:val>
                                        </p:tav>
                                        <p:tav tm="100000">
                                          <p:val>
                                            <p:fltVal val="0"/>
                                          </p:val>
                                        </p:tav>
                                      </p:tavLst>
                                    </p:anim>
                                    <p:animEffect transition="in" filter="fade">
                                      <p:cBhvr>
                                        <p:cTn id="50" dur="1500"/>
                                        <p:tgtEl>
                                          <p:spTgt spid="7">
                                            <p:graphicEl>
                                              <a:dgm id="{AB0C7280-0F3D-4205-BC63-C62E0FDCBDB3}"/>
                                            </p:graphic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7">
                                            <p:graphicEl>
                                              <a:dgm id="{75FC2E67-67C2-44D0-A678-4FED0427F758}"/>
                                            </p:graphicEl>
                                          </p:spTgt>
                                        </p:tgtEl>
                                        <p:attrNameLst>
                                          <p:attrName>style.visibility</p:attrName>
                                        </p:attrNameLst>
                                      </p:cBhvr>
                                      <p:to>
                                        <p:strVal val="visible"/>
                                      </p:to>
                                    </p:set>
                                    <p:anim calcmode="lin" valueType="num">
                                      <p:cBhvr>
                                        <p:cTn id="53" dur="1500" fill="hold"/>
                                        <p:tgtEl>
                                          <p:spTgt spid="7">
                                            <p:graphicEl>
                                              <a:dgm id="{75FC2E67-67C2-44D0-A678-4FED0427F758}"/>
                                            </p:graphicEl>
                                          </p:spTgt>
                                        </p:tgtEl>
                                        <p:attrNameLst>
                                          <p:attrName>ppt_w</p:attrName>
                                        </p:attrNameLst>
                                      </p:cBhvr>
                                      <p:tavLst>
                                        <p:tav tm="0">
                                          <p:val>
                                            <p:fltVal val="0"/>
                                          </p:val>
                                        </p:tav>
                                        <p:tav tm="100000">
                                          <p:val>
                                            <p:strVal val="#ppt_w"/>
                                          </p:val>
                                        </p:tav>
                                      </p:tavLst>
                                    </p:anim>
                                    <p:anim calcmode="lin" valueType="num">
                                      <p:cBhvr>
                                        <p:cTn id="54" dur="1500" fill="hold"/>
                                        <p:tgtEl>
                                          <p:spTgt spid="7">
                                            <p:graphicEl>
                                              <a:dgm id="{75FC2E67-67C2-44D0-A678-4FED0427F758}"/>
                                            </p:graphicEl>
                                          </p:spTgt>
                                        </p:tgtEl>
                                        <p:attrNameLst>
                                          <p:attrName>ppt_h</p:attrName>
                                        </p:attrNameLst>
                                      </p:cBhvr>
                                      <p:tavLst>
                                        <p:tav tm="0">
                                          <p:val>
                                            <p:fltVal val="0"/>
                                          </p:val>
                                        </p:tav>
                                        <p:tav tm="100000">
                                          <p:val>
                                            <p:strVal val="#ppt_h"/>
                                          </p:val>
                                        </p:tav>
                                      </p:tavLst>
                                    </p:anim>
                                    <p:anim calcmode="lin" valueType="num">
                                      <p:cBhvr>
                                        <p:cTn id="55" dur="1500" fill="hold"/>
                                        <p:tgtEl>
                                          <p:spTgt spid="7">
                                            <p:graphicEl>
                                              <a:dgm id="{75FC2E67-67C2-44D0-A678-4FED0427F758}"/>
                                            </p:graphicEl>
                                          </p:spTgt>
                                        </p:tgtEl>
                                        <p:attrNameLst>
                                          <p:attrName>style.rotation</p:attrName>
                                        </p:attrNameLst>
                                      </p:cBhvr>
                                      <p:tavLst>
                                        <p:tav tm="0">
                                          <p:val>
                                            <p:fltVal val="90"/>
                                          </p:val>
                                        </p:tav>
                                        <p:tav tm="100000">
                                          <p:val>
                                            <p:fltVal val="0"/>
                                          </p:val>
                                        </p:tav>
                                      </p:tavLst>
                                    </p:anim>
                                    <p:animEffect transition="in" filter="fade">
                                      <p:cBhvr>
                                        <p:cTn id="56" dur="1500"/>
                                        <p:tgtEl>
                                          <p:spTgt spid="7">
                                            <p:graphicEl>
                                              <a:dgm id="{75FC2E67-67C2-44D0-A678-4FED0427F758}"/>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7">
                                            <p:graphicEl>
                                              <a:dgm id="{6D7800E2-9996-4704-9B5B-F2E274768F2B}"/>
                                            </p:graphicEl>
                                          </p:spTgt>
                                        </p:tgtEl>
                                        <p:attrNameLst>
                                          <p:attrName>style.visibility</p:attrName>
                                        </p:attrNameLst>
                                      </p:cBhvr>
                                      <p:to>
                                        <p:strVal val="visible"/>
                                      </p:to>
                                    </p:set>
                                    <p:anim calcmode="lin" valueType="num">
                                      <p:cBhvr>
                                        <p:cTn id="59" dur="1500" fill="hold"/>
                                        <p:tgtEl>
                                          <p:spTgt spid="7">
                                            <p:graphicEl>
                                              <a:dgm id="{6D7800E2-9996-4704-9B5B-F2E274768F2B}"/>
                                            </p:graphicEl>
                                          </p:spTgt>
                                        </p:tgtEl>
                                        <p:attrNameLst>
                                          <p:attrName>ppt_w</p:attrName>
                                        </p:attrNameLst>
                                      </p:cBhvr>
                                      <p:tavLst>
                                        <p:tav tm="0">
                                          <p:val>
                                            <p:fltVal val="0"/>
                                          </p:val>
                                        </p:tav>
                                        <p:tav tm="100000">
                                          <p:val>
                                            <p:strVal val="#ppt_w"/>
                                          </p:val>
                                        </p:tav>
                                      </p:tavLst>
                                    </p:anim>
                                    <p:anim calcmode="lin" valueType="num">
                                      <p:cBhvr>
                                        <p:cTn id="60" dur="1500" fill="hold"/>
                                        <p:tgtEl>
                                          <p:spTgt spid="7">
                                            <p:graphicEl>
                                              <a:dgm id="{6D7800E2-9996-4704-9B5B-F2E274768F2B}"/>
                                            </p:graphicEl>
                                          </p:spTgt>
                                        </p:tgtEl>
                                        <p:attrNameLst>
                                          <p:attrName>ppt_h</p:attrName>
                                        </p:attrNameLst>
                                      </p:cBhvr>
                                      <p:tavLst>
                                        <p:tav tm="0">
                                          <p:val>
                                            <p:fltVal val="0"/>
                                          </p:val>
                                        </p:tav>
                                        <p:tav tm="100000">
                                          <p:val>
                                            <p:strVal val="#ppt_h"/>
                                          </p:val>
                                        </p:tav>
                                      </p:tavLst>
                                    </p:anim>
                                    <p:anim calcmode="lin" valueType="num">
                                      <p:cBhvr>
                                        <p:cTn id="61" dur="1500" fill="hold"/>
                                        <p:tgtEl>
                                          <p:spTgt spid="7">
                                            <p:graphicEl>
                                              <a:dgm id="{6D7800E2-9996-4704-9B5B-F2E274768F2B}"/>
                                            </p:graphicEl>
                                          </p:spTgt>
                                        </p:tgtEl>
                                        <p:attrNameLst>
                                          <p:attrName>style.rotation</p:attrName>
                                        </p:attrNameLst>
                                      </p:cBhvr>
                                      <p:tavLst>
                                        <p:tav tm="0">
                                          <p:val>
                                            <p:fltVal val="90"/>
                                          </p:val>
                                        </p:tav>
                                        <p:tav tm="100000">
                                          <p:val>
                                            <p:fltVal val="0"/>
                                          </p:val>
                                        </p:tav>
                                      </p:tavLst>
                                    </p:anim>
                                    <p:animEffect transition="in" filter="fade">
                                      <p:cBhvr>
                                        <p:cTn id="62" dur="1500"/>
                                        <p:tgtEl>
                                          <p:spTgt spid="7">
                                            <p:graphicEl>
                                              <a:dgm id="{6D7800E2-9996-4704-9B5B-F2E274768F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thoscope">
            <a:extLst>
              <a:ext uri="{FF2B5EF4-FFF2-40B4-BE49-F238E27FC236}">
                <a16:creationId xmlns:a16="http://schemas.microsoft.com/office/drawing/2014/main" id="{1AFAA204-9A46-400B-95BE-597E2EE21327}"/>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r="-2" b="-2"/>
          <a:stretch/>
        </p:blipFill>
        <p:spPr>
          <a:xfrm>
            <a:off x="20" y="10"/>
            <a:ext cx="12191980" cy="6857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FDD06B58-7CAB-4424-BE1D-E6FEC0DA25F6}"/>
              </a:ext>
            </a:extLst>
          </p:cNvPr>
          <p:cNvSpPr>
            <a:spLocks noGrp="1"/>
          </p:cNvSpPr>
          <p:nvPr>
            <p:ph type="title"/>
          </p:nvPr>
        </p:nvSpPr>
        <p:spPr>
          <a:xfrm>
            <a:off x="838200" y="365125"/>
            <a:ext cx="10515600" cy="1325563"/>
          </a:xfrm>
        </p:spPr>
        <p:txBody>
          <a:bodyPr>
            <a:normAutofit/>
          </a:bodyPr>
          <a:lstStyle/>
          <a:p>
            <a:r>
              <a:rPr lang="en-US" dirty="0">
                <a:cs typeface="Calibri Light"/>
              </a:rPr>
              <a:t>Testimonial </a:t>
            </a:r>
            <a:endParaRPr lang="en-US" dirty="0"/>
          </a:p>
        </p:txBody>
      </p:sp>
      <p:sp>
        <p:nvSpPr>
          <p:cNvPr id="3" name="Content Placeholder 2">
            <a:extLst>
              <a:ext uri="{FF2B5EF4-FFF2-40B4-BE49-F238E27FC236}">
                <a16:creationId xmlns:a16="http://schemas.microsoft.com/office/drawing/2014/main" id="{CED42575-996D-4085-995E-A58AC4AF8284}"/>
              </a:ext>
            </a:extLst>
          </p:cNvPr>
          <p:cNvSpPr>
            <a:spLocks noGrp="1"/>
          </p:cNvSpPr>
          <p:nvPr>
            <p:ph idx="1"/>
          </p:nvPr>
        </p:nvSpPr>
        <p:spPr>
          <a:xfrm>
            <a:off x="838200" y="1520825"/>
            <a:ext cx="10515600" cy="4656138"/>
          </a:xfrm>
        </p:spPr>
        <p:txBody>
          <a:bodyPr vert="horz" lIns="91440" tIns="45720" rIns="91440" bIns="45720" rtlCol="0" anchor="t">
            <a:normAutofit lnSpcReduction="10000"/>
          </a:bodyPr>
          <a:lstStyle/>
          <a:p>
            <a:pPr marL="0" indent="0">
              <a:buNone/>
            </a:pPr>
            <a:r>
              <a:rPr lang="en-US" dirty="0">
                <a:ea typeface="Dotum"/>
                <a:cs typeface="Calibri" panose="020F0502020204030204"/>
              </a:rPr>
              <a:t>"I don't think people really understand what it means to have a court-appointed guardian. Patients can be stuck in the hospital for weeks, or even months, waiting for guardianship to take effect; </a:t>
            </a:r>
            <a:r>
              <a:rPr lang="en-US" u="sng" dirty="0">
                <a:ea typeface="Dotum"/>
                <a:cs typeface="Calibri" panose="020F0502020204030204"/>
              </a:rPr>
              <a:t>the court process is very slow.</a:t>
            </a:r>
            <a:r>
              <a:rPr lang="en-US" dirty="0">
                <a:ea typeface="Dotum"/>
                <a:cs typeface="Calibri" panose="020F0502020204030204"/>
              </a:rPr>
              <a:t> These people are often kept “full code”, which may be unrealistic given their actual state of health. Having full code status means life saving measures will continue to be put into effect despite the patient having a very poor quality of life. The patient who is unable to eat may require a feeding tube to be placed to sustain nutrition, which may be something this person would have never even wanted. Meanwhile, their spouse is at the bedside, heart-broken, knowing they would have never wanted any of this."</a:t>
            </a:r>
            <a:endParaRPr lang="en-US" dirty="0">
              <a:cs typeface="Calibri"/>
            </a:endParaRPr>
          </a:p>
          <a:p>
            <a:pPr marL="0" indent="0">
              <a:buNone/>
            </a:pPr>
            <a:r>
              <a:rPr lang="en-US" dirty="0">
                <a:solidFill>
                  <a:schemeClr val="bg1"/>
                </a:solidFill>
                <a:cs typeface="Calibri"/>
              </a:rPr>
              <a:t>									</a:t>
            </a:r>
            <a:r>
              <a:rPr lang="en-US" dirty="0">
                <a:cs typeface="Calibri"/>
              </a:rPr>
              <a:t>R. A., RN</a:t>
            </a:r>
          </a:p>
        </p:txBody>
      </p:sp>
    </p:spTree>
    <p:extLst>
      <p:ext uri="{BB962C8B-B14F-4D97-AF65-F5344CB8AC3E}">
        <p14:creationId xmlns:p14="http://schemas.microsoft.com/office/powerpoint/2010/main" val="5590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750"/>
                                        <p:tgtEl>
                                          <p:spTgt spid="3">
                                            <p:txEl>
                                              <p:pRg st="0" end="0"/>
                                            </p:txEl>
                                          </p:spTgt>
                                        </p:tgtEl>
                                      </p:cBhvr>
                                    </p:animEffect>
                                  </p:childTnLst>
                                </p:cTn>
                              </p:par>
                            </p:childTnLst>
                          </p:cTn>
                        </p:par>
                        <p:par>
                          <p:cTn id="8" fill="hold">
                            <p:stCondLst>
                              <p:cond delay="275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01C5BAA-88CC-4B77-8485-617700594EBF}"/>
              </a:ext>
            </a:extLst>
          </p:cNvPr>
          <p:cNvSpPr txBox="1">
            <a:spLocks/>
          </p:cNvSpPr>
          <p:nvPr/>
        </p:nvSpPr>
        <p:spPr>
          <a:xfrm>
            <a:off x="4354513" y="4337072"/>
            <a:ext cx="3506264" cy="1671616"/>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pPr>
            <a:r>
              <a:rPr lang="en-US" sz="2400" kern="1200">
                <a:solidFill>
                  <a:schemeClr val="bg1"/>
                </a:solidFill>
                <a:latin typeface="+mn-lt"/>
                <a:ea typeface="+mn-ea"/>
                <a:cs typeface="+mn-cs"/>
              </a:rPr>
              <a:t>Still not convinced?</a:t>
            </a:r>
          </a:p>
        </p:txBody>
      </p:sp>
      <p:grpSp>
        <p:nvGrpSpPr>
          <p:cNvPr id="22" name="Group 21">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23" name="Freeform: Shape 22">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27" name="Freeform: Shape 26">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Picture 9">
            <a:extLst>
              <a:ext uri="{FF2B5EF4-FFF2-40B4-BE49-F238E27FC236}">
                <a16:creationId xmlns:a16="http://schemas.microsoft.com/office/drawing/2014/main" id="{F8B9103C-CCC3-4060-B394-B0F38D1E457C}"/>
              </a:ext>
            </a:extLst>
          </p:cNvPr>
          <p:cNvPicPr>
            <a:picLocks noChangeAspect="1"/>
          </p:cNvPicPr>
          <p:nvPr/>
        </p:nvPicPr>
        <p:blipFill>
          <a:blip r:embed="rId4"/>
          <a:stretch>
            <a:fillRect/>
          </a:stretch>
        </p:blipFill>
        <p:spPr>
          <a:xfrm>
            <a:off x="6752" y="0"/>
            <a:ext cx="12201786" cy="6868066"/>
          </a:xfrm>
          <a:prstGeom prst="rect">
            <a:avLst/>
          </a:prstGeom>
        </p:spPr>
      </p:pic>
      <p:sp>
        <p:nvSpPr>
          <p:cNvPr id="14" name="Title 1">
            <a:hlinkClick r:id="rId5" action="ppaction://hlinksldjump"/>
            <a:extLst>
              <a:ext uri="{FF2B5EF4-FFF2-40B4-BE49-F238E27FC236}">
                <a16:creationId xmlns:a16="http://schemas.microsoft.com/office/drawing/2014/main" id="{8AD4702D-F29B-4196-9989-C9ADFEEC89F0}"/>
              </a:ext>
            </a:extLst>
          </p:cNvPr>
          <p:cNvSpPr txBox="1">
            <a:spLocks/>
          </p:cNvSpPr>
          <p:nvPr/>
        </p:nvSpPr>
        <p:spPr>
          <a:xfrm>
            <a:off x="857304" y="4431417"/>
            <a:ext cx="3769455" cy="146380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bg1"/>
                </a:solidFill>
              </a:rPr>
              <a:t>Link to How-To Guide </a:t>
            </a:r>
            <a:endParaRPr lang="en-US" sz="3600" b="1" dirty="0">
              <a:solidFill>
                <a:schemeClr val="bg1"/>
              </a:solidFill>
              <a:cs typeface="Calibri Light"/>
            </a:endParaRPr>
          </a:p>
        </p:txBody>
      </p:sp>
      <p:sp>
        <p:nvSpPr>
          <p:cNvPr id="2" name="Title 1">
            <a:extLst>
              <a:ext uri="{FF2B5EF4-FFF2-40B4-BE49-F238E27FC236}">
                <a16:creationId xmlns:a16="http://schemas.microsoft.com/office/drawing/2014/main" id="{90AF2B95-0870-4043-A76E-6C395F2159E7}"/>
              </a:ext>
            </a:extLst>
          </p:cNvPr>
          <p:cNvSpPr>
            <a:spLocks noGrp="1"/>
          </p:cNvSpPr>
          <p:nvPr>
            <p:ph type="title"/>
          </p:nvPr>
        </p:nvSpPr>
        <p:spPr>
          <a:xfrm>
            <a:off x="993386" y="1084314"/>
            <a:ext cx="3505200" cy="2740887"/>
          </a:xfrm>
        </p:spPr>
        <p:txBody>
          <a:bodyPr vert="horz" lIns="91440" tIns="45720" rIns="91440" bIns="45720" rtlCol="0" anchor="b">
            <a:normAutofit/>
          </a:bodyPr>
          <a:lstStyle/>
          <a:p>
            <a:pPr algn="ctr"/>
            <a:r>
              <a:rPr lang="en-US" sz="5600" b="1" kern="1200" dirty="0">
                <a:solidFill>
                  <a:schemeClr val="bg1"/>
                </a:solidFill>
                <a:latin typeface="+mj-lt"/>
                <a:ea typeface="+mj-ea"/>
                <a:cs typeface="+mj-cs"/>
              </a:rPr>
              <a:t>Ready to get started?</a:t>
            </a:r>
            <a:endParaRPr lang="en-US" sz="5600" b="1" kern="1200" dirty="0">
              <a:solidFill>
                <a:schemeClr val="bg1"/>
              </a:solidFill>
              <a:latin typeface="+mj-lt"/>
            </a:endParaRPr>
          </a:p>
        </p:txBody>
      </p:sp>
      <p:sp>
        <p:nvSpPr>
          <p:cNvPr id="11" name="Title 1">
            <a:hlinkClick r:id="rId6" action="ppaction://hlinksldjump"/>
            <a:extLst>
              <a:ext uri="{FF2B5EF4-FFF2-40B4-BE49-F238E27FC236}">
                <a16:creationId xmlns:a16="http://schemas.microsoft.com/office/drawing/2014/main" id="{42B72BB2-C95A-4232-B859-5D2D3AAC6246}"/>
              </a:ext>
            </a:extLst>
          </p:cNvPr>
          <p:cNvSpPr txBox="1">
            <a:spLocks/>
          </p:cNvSpPr>
          <p:nvPr/>
        </p:nvSpPr>
        <p:spPr>
          <a:xfrm>
            <a:off x="6945085" y="4997674"/>
            <a:ext cx="3657602" cy="897548"/>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900" b="1" dirty="0">
                <a:solidFill>
                  <a:schemeClr val="bg1"/>
                </a:solidFill>
              </a:rPr>
              <a:t>Link to additional</a:t>
            </a:r>
            <a:r>
              <a:rPr lang="en-US" sz="3300" b="1" dirty="0"/>
              <a:t> </a:t>
            </a:r>
            <a:r>
              <a:rPr lang="en-US" sz="3900" b="1" dirty="0">
                <a:solidFill>
                  <a:schemeClr val="bg1"/>
                </a:solidFill>
              </a:rPr>
              <a:t>testimonials</a:t>
            </a:r>
            <a:r>
              <a:rPr lang="en-US" sz="3300" b="1" dirty="0"/>
              <a:t> </a:t>
            </a:r>
            <a:endParaRPr lang="en-US" sz="3300" b="1" dirty="0">
              <a:cs typeface="Calibri Light"/>
            </a:endParaRPr>
          </a:p>
        </p:txBody>
      </p:sp>
      <p:sp>
        <p:nvSpPr>
          <p:cNvPr id="10" name="TextBox 9">
            <a:extLst>
              <a:ext uri="{FF2B5EF4-FFF2-40B4-BE49-F238E27FC236}">
                <a16:creationId xmlns:a16="http://schemas.microsoft.com/office/drawing/2014/main" id="{19B71B64-821D-4A9B-AF0E-EAD60914771C}"/>
              </a:ext>
            </a:extLst>
          </p:cNvPr>
          <p:cNvSpPr txBox="1"/>
          <p:nvPr/>
        </p:nvSpPr>
        <p:spPr>
          <a:xfrm>
            <a:off x="6964136" y="1829634"/>
            <a:ext cx="36195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600" b="1" dirty="0">
                <a:solidFill>
                  <a:schemeClr val="bg1"/>
                </a:solidFill>
                <a:latin typeface="+mj-lt"/>
                <a:ea typeface="+mj-ea"/>
                <a:cs typeface="+mj-cs"/>
              </a:rPr>
              <a:t>Still not</a:t>
            </a:r>
            <a:r>
              <a:rPr lang="en-US" b="1" dirty="0">
                <a:solidFill>
                  <a:schemeClr val="bg1"/>
                </a:solidFill>
              </a:rPr>
              <a:t> </a:t>
            </a:r>
            <a:r>
              <a:rPr lang="en-US" sz="5600" b="1" dirty="0">
                <a:solidFill>
                  <a:schemeClr val="bg1"/>
                </a:solidFill>
                <a:latin typeface="+mj-lt"/>
                <a:ea typeface="+mj-ea"/>
                <a:cs typeface="+mj-cs"/>
              </a:rPr>
              <a:t>convinced?</a:t>
            </a:r>
            <a:endParaRPr lang="en-US" b="1" dirty="0">
              <a:solidFill>
                <a:schemeClr val="bg1"/>
              </a:solidFill>
              <a:cs typeface="Calibri"/>
            </a:endParaRPr>
          </a:p>
        </p:txBody>
      </p:sp>
    </p:spTree>
    <p:extLst>
      <p:ext uri="{BB962C8B-B14F-4D97-AF65-F5344CB8AC3E}">
        <p14:creationId xmlns:p14="http://schemas.microsoft.com/office/powerpoint/2010/main" val="8526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38E0ACE5-2C1E-4072-AACD-53278F761C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0B5F5-AE08-4183-A39B-649ED4839F10}"/>
              </a:ext>
            </a:extLst>
          </p:cNvPr>
          <p:cNvSpPr>
            <a:spLocks noGrp="1"/>
          </p:cNvSpPr>
          <p:nvPr>
            <p:ph type="title"/>
          </p:nvPr>
        </p:nvSpPr>
        <p:spPr>
          <a:xfrm>
            <a:off x="371093" y="1161288"/>
            <a:ext cx="5212584" cy="1124712"/>
          </a:xfrm>
        </p:spPr>
        <p:txBody>
          <a:bodyPr anchor="b">
            <a:noAutofit/>
          </a:bodyPr>
          <a:lstStyle/>
          <a:p>
            <a:r>
              <a:rPr lang="en-US">
                <a:cs typeface="Calibri Light"/>
              </a:rPr>
              <a:t>Still Not Convinced?</a:t>
            </a:r>
            <a:endParaRPr lang="en-US"/>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7D9212-50DE-40A9-87E7-B4F9593D827A}"/>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dirty="0">
                <a:cs typeface="Calibri"/>
              </a:rPr>
              <a:t>Read this excerpt from an interview with a Social Worker on her experience with patients who do not have a POA-HC completed.</a:t>
            </a:r>
            <a:endParaRPr lang="en-US" dirty="0"/>
          </a:p>
          <a:p>
            <a:endParaRPr lang="en-US" sz="1700" dirty="0">
              <a:cs typeface="Calibri"/>
            </a:endParaRPr>
          </a:p>
          <a:p>
            <a:endParaRPr lang="en-US" sz="1700" dirty="0">
              <a:cs typeface="Calibri"/>
            </a:endParaRPr>
          </a:p>
        </p:txBody>
      </p:sp>
    </p:spTree>
    <p:extLst>
      <p:ext uri="{BB962C8B-B14F-4D97-AF65-F5344CB8AC3E}">
        <p14:creationId xmlns:p14="http://schemas.microsoft.com/office/powerpoint/2010/main" val="136344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4F0948-5EEE-4392-9A07-C3523512FE39}"/>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cs typeface="Calibri Light"/>
              </a:rPr>
              <a:t>Ready to get started? Obtain your form!</a:t>
            </a:r>
            <a:endParaRPr lang="en-US" sz="6000" dirty="0">
              <a:solidFill>
                <a:schemeClr val="bg1"/>
              </a:solidFill>
            </a:endParaRPr>
          </a:p>
        </p:txBody>
      </p:sp>
      <p:graphicFrame>
        <p:nvGraphicFramePr>
          <p:cNvPr id="5" name="Content Placeholder 2">
            <a:extLst>
              <a:ext uri="{FF2B5EF4-FFF2-40B4-BE49-F238E27FC236}">
                <a16:creationId xmlns:a16="http://schemas.microsoft.com/office/drawing/2014/main" id="{020F0DD9-1529-402F-984F-965326B0592C}"/>
              </a:ext>
            </a:extLst>
          </p:cNvPr>
          <p:cNvGraphicFramePr>
            <a:graphicFrameLocks noGrp="1"/>
          </p:cNvGraphicFramePr>
          <p:nvPr>
            <p:ph idx="1"/>
            <p:extLst>
              <p:ext uri="{D42A27DB-BD31-4B8C-83A1-F6EECF244321}">
                <p14:modId xmlns:p14="http://schemas.microsoft.com/office/powerpoint/2010/main" val="26654810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60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653F48-37EA-45B5-96D6-3C41C2372B22}"/>
              </a:ext>
            </a:extLst>
          </p:cNvPr>
          <p:cNvSpPr>
            <a:spLocks noGrp="1"/>
          </p:cNvSpPr>
          <p:nvPr>
            <p:ph type="title"/>
          </p:nvPr>
        </p:nvSpPr>
        <p:spPr>
          <a:xfrm>
            <a:off x="643467" y="321734"/>
            <a:ext cx="10905066" cy="1135737"/>
          </a:xfrm>
        </p:spPr>
        <p:txBody>
          <a:bodyPr>
            <a:normAutofit/>
          </a:bodyPr>
          <a:lstStyle/>
          <a:p>
            <a:r>
              <a:rPr lang="en-US" sz="3600" dirty="0">
                <a:cs typeface="Calibri Light"/>
              </a:rPr>
              <a:t>POA-HC How-to Guide &amp; Breakdown</a:t>
            </a:r>
            <a:endParaRPr lang="en-US" sz="3600" dirty="0"/>
          </a:p>
        </p:txBody>
      </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B3CB5164-2462-4F3F-9A29-6475B419C835}"/>
              </a:ext>
            </a:extLst>
          </p:cNvPr>
          <p:cNvGraphicFramePr>
            <a:graphicFrameLocks noGrp="1"/>
          </p:cNvGraphicFramePr>
          <p:nvPr>
            <p:ph idx="1"/>
            <p:extLst>
              <p:ext uri="{D42A27DB-BD31-4B8C-83A1-F6EECF244321}">
                <p14:modId xmlns:p14="http://schemas.microsoft.com/office/powerpoint/2010/main" val="25834087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28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6B808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EDC2B40-3C44-4C69-8ED0-44CD5557435B}"/>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a:solidFill>
                  <a:srgbClr val="FFFFFF"/>
                </a:solidFill>
              </a:rPr>
              <a:t>Creation of POA for Healthcare</a:t>
            </a:r>
          </a:p>
        </p:txBody>
      </p:sp>
      <p:pic>
        <p:nvPicPr>
          <p:cNvPr id="5" name="Picture 5" descr="Graphical user interface, text, application&#10;&#10;Description automatically generated">
            <a:extLst>
              <a:ext uri="{FF2B5EF4-FFF2-40B4-BE49-F238E27FC236}">
                <a16:creationId xmlns:a16="http://schemas.microsoft.com/office/drawing/2014/main" id="{83A3D407-E63E-4DD6-B8BE-847A553DDD1D}"/>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r="-1"/>
          <a:stretch/>
        </p:blipFill>
        <p:spPr>
          <a:xfrm>
            <a:off x="4044603" y="448056"/>
            <a:ext cx="7680450" cy="3802932"/>
          </a:xfrm>
          <a:prstGeom prst="rect">
            <a:avLst/>
          </a:prstGeom>
        </p:spPr>
      </p:pic>
      <p:sp>
        <p:nvSpPr>
          <p:cNvPr id="29" name="Rectangle 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1DCA6B3-6A69-4CED-8212-6F4A538B65E4}"/>
              </a:ext>
            </a:extLst>
          </p:cNvPr>
          <p:cNvSpPr>
            <a:spLocks noGrp="1"/>
          </p:cNvSpPr>
          <p:nvPr>
            <p:ph sz="half" idx="2"/>
          </p:nvPr>
        </p:nvSpPr>
        <p:spPr>
          <a:xfrm>
            <a:off x="4379709" y="4642338"/>
            <a:ext cx="7037591" cy="1564310"/>
          </a:xfrm>
        </p:spPr>
        <p:txBody>
          <a:bodyPr vert="horz" lIns="91440" tIns="45720" rIns="91440" bIns="45720" rtlCol="0" anchor="ctr">
            <a:normAutofit/>
          </a:bodyPr>
          <a:lstStyle/>
          <a:p>
            <a:pPr>
              <a:buFont typeface="Wingdings" panose="020B0604020202020204" pitchFamily="34" charset="0"/>
              <a:buChar char="Ø"/>
            </a:pPr>
            <a:r>
              <a:rPr lang="en-US" sz="1800">
                <a:latin typeface="Grotesque"/>
                <a:cs typeface="Cavolini"/>
              </a:rPr>
              <a:t>This one is straight forward. Simply enter the date and your name, address, and birthdate in the designated areas. </a:t>
            </a:r>
            <a:endParaRPr lang="en-US">
              <a:latin typeface="Grotesque"/>
              <a:cs typeface="Cavolini"/>
            </a:endParaRPr>
          </a:p>
        </p:txBody>
      </p:sp>
      <p:sp>
        <p:nvSpPr>
          <p:cNvPr id="3" name="TextBox 2">
            <a:hlinkClick r:id="rId4" action="ppaction://hlinksldjump"/>
            <a:extLst>
              <a:ext uri="{FF2B5EF4-FFF2-40B4-BE49-F238E27FC236}">
                <a16:creationId xmlns:a16="http://schemas.microsoft.com/office/drawing/2014/main" id="{1F87D84C-A43C-4D0E-B0D9-D5BE70B9C9B5}"/>
              </a:ext>
            </a:extLst>
          </p:cNvPr>
          <p:cNvSpPr txBox="1"/>
          <p:nvPr/>
        </p:nvSpPr>
        <p:spPr>
          <a:xfrm>
            <a:off x="10558020" y="638169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3275293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E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175850-E561-433B-A569-B155200778B1}"/>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Designation of Healthcare Agent</a:t>
            </a:r>
          </a:p>
        </p:txBody>
      </p:sp>
      <p:sp>
        <p:nvSpPr>
          <p:cNvPr id="18" name="Rectangle 17">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6BF7C8C4-6A69-4812-BF21-60CA3CA307C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85135" y="2660287"/>
            <a:ext cx="5743128" cy="3646887"/>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BB541B-39AA-46BD-A2E6-47F78E300644}"/>
              </a:ext>
            </a:extLst>
          </p:cNvPr>
          <p:cNvSpPr>
            <a:spLocks noGrp="1"/>
          </p:cNvSpPr>
          <p:nvPr>
            <p:ph sz="half" idx="1"/>
          </p:nvPr>
        </p:nvSpPr>
        <p:spPr>
          <a:xfrm>
            <a:off x="8029319" y="516673"/>
            <a:ext cx="3424739" cy="5935203"/>
          </a:xfrm>
        </p:spPr>
        <p:txBody>
          <a:bodyPr vert="horz" lIns="91440" tIns="45720" rIns="91440" bIns="45720" rtlCol="0" anchor="ctr">
            <a:noAutofit/>
          </a:bodyPr>
          <a:lstStyle/>
          <a:p>
            <a:pPr>
              <a:buFont typeface="Wingdings,Sans-Serif" panose="020B0604020202020204" pitchFamily="34" charset="0"/>
              <a:buChar char="Ø"/>
            </a:pPr>
            <a:r>
              <a:rPr lang="en-US" sz="1900" dirty="0">
                <a:solidFill>
                  <a:srgbClr val="FFFFFF"/>
                </a:solidFill>
                <a:ea typeface="+mn-lt"/>
                <a:cs typeface="+mn-lt"/>
              </a:rPr>
              <a:t>Enter the name, address, and telephone number of the individual you wish to designate to make your healthcare decisions if you are unable to (this person is also known as your "agent").</a:t>
            </a:r>
            <a:endParaRPr lang="en-US" sz="1900" dirty="0">
              <a:ea typeface="+mn-lt"/>
              <a:cs typeface="+mn-lt"/>
            </a:endParaRPr>
          </a:p>
          <a:p>
            <a:pPr>
              <a:buFont typeface="Wingdings,Sans-Serif" panose="020B0604020202020204" pitchFamily="34" charset="0"/>
              <a:buChar char="Ø"/>
            </a:pPr>
            <a:r>
              <a:rPr lang="en-US" sz="1900" dirty="0">
                <a:solidFill>
                  <a:srgbClr val="FFFFFF"/>
                </a:solidFill>
                <a:ea typeface="+mn-lt"/>
                <a:cs typeface="+mn-lt"/>
              </a:rPr>
              <a:t>List a second individual if the first one is ever unwilling, or unable, to be your agent.</a:t>
            </a:r>
            <a:endParaRPr lang="en-US" sz="1900" dirty="0">
              <a:ea typeface="+mn-lt"/>
              <a:cs typeface="+mn-lt"/>
            </a:endParaRPr>
          </a:p>
          <a:p>
            <a:pPr>
              <a:buFont typeface="Wingdings,Sans-Serif" panose="020B0604020202020204" pitchFamily="34" charset="0"/>
              <a:buChar char="Ø"/>
            </a:pPr>
            <a:r>
              <a:rPr lang="en-US" sz="1900" dirty="0">
                <a:solidFill>
                  <a:srgbClr val="FFFFFF"/>
                </a:solidFill>
                <a:ea typeface="+mn-lt"/>
                <a:cs typeface="+mn-lt"/>
              </a:rPr>
              <a:t>Of note, neither of these individuals can be your healthcare provider or an employee of your healthcare provider.</a:t>
            </a:r>
            <a:endParaRPr lang="en-US" sz="1900" dirty="0">
              <a:ea typeface="+mn-lt"/>
              <a:cs typeface="+mn-lt"/>
            </a:endParaRPr>
          </a:p>
          <a:p>
            <a:pPr>
              <a:buFont typeface="Wingdings,Sans-Serif" panose="020B0604020202020204" pitchFamily="34" charset="0"/>
              <a:buChar char="Ø"/>
            </a:pPr>
            <a:r>
              <a:rPr lang="en-US" sz="1900" dirty="0">
                <a:solidFill>
                  <a:srgbClr val="FFFFFF"/>
                </a:solidFill>
                <a:ea typeface="+mn-lt"/>
                <a:cs typeface="+mn-lt"/>
              </a:rPr>
              <a:t>Both individuals should be given a copy of this completed document.</a:t>
            </a:r>
            <a:endParaRPr lang="en-US" sz="1900" dirty="0">
              <a:ea typeface="+mn-lt"/>
              <a:cs typeface="+mn-lt"/>
            </a:endParaRPr>
          </a:p>
        </p:txBody>
      </p:sp>
      <p:sp>
        <p:nvSpPr>
          <p:cNvPr id="9" name="TextBox 8">
            <a:hlinkClick r:id="rId4" action="ppaction://hlinksldjump"/>
            <a:extLst>
              <a:ext uri="{FF2B5EF4-FFF2-40B4-BE49-F238E27FC236}">
                <a16:creationId xmlns:a16="http://schemas.microsoft.com/office/drawing/2014/main" id="{45E6C930-CCFD-4BD4-BC32-DCB142CDD84B}"/>
              </a:ext>
            </a:extLst>
          </p:cNvPr>
          <p:cNvSpPr txBox="1"/>
          <p:nvPr/>
        </p:nvSpPr>
        <p:spPr>
          <a:xfrm>
            <a:off x="10532928" y="6488668"/>
            <a:ext cx="1486142" cy="369332"/>
          </a:xfrm>
          <a:prstGeom prst="rect">
            <a:avLst/>
          </a:prstGeom>
          <a:noFill/>
        </p:spPr>
        <p:txBody>
          <a:bodyPr wrap="square" rtlCol="0">
            <a:spAutoFit/>
          </a:bodyPr>
          <a:lstStyle/>
          <a:p>
            <a:r>
              <a:rPr lang="en-US"/>
              <a:t>GO BACK</a:t>
            </a:r>
          </a:p>
        </p:txBody>
      </p:sp>
      <p:sp>
        <p:nvSpPr>
          <p:cNvPr id="4" name="Rectangle 3">
            <a:extLst>
              <a:ext uri="{FF2B5EF4-FFF2-40B4-BE49-F238E27FC236}">
                <a16:creationId xmlns:a16="http://schemas.microsoft.com/office/drawing/2014/main" id="{2DBD8386-B845-4C6C-B2B8-BD0A87736D56}"/>
              </a:ext>
            </a:extLst>
          </p:cNvPr>
          <p:cNvSpPr/>
          <p:nvPr/>
        </p:nvSpPr>
        <p:spPr>
          <a:xfrm>
            <a:off x="5638800" y="2971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30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F35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7FBE913-4ABE-435A-B524-58FBE276681B}"/>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a:solidFill>
                  <a:srgbClr val="FFFFFF"/>
                </a:solidFill>
              </a:rPr>
              <a:t>Admission to Nursing Home or Community-Based Residential Facility</a:t>
            </a:r>
          </a:p>
        </p:txBody>
      </p:sp>
      <p:pic>
        <p:nvPicPr>
          <p:cNvPr id="5" name="Picture 5" descr="Graphical user interface, text, application&#10;&#10;Description automatically generated">
            <a:extLst>
              <a:ext uri="{FF2B5EF4-FFF2-40B4-BE49-F238E27FC236}">
                <a16:creationId xmlns:a16="http://schemas.microsoft.com/office/drawing/2014/main" id="{93419491-26F9-4400-A347-C3371A28104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044603" y="448056"/>
            <a:ext cx="7680450" cy="3802932"/>
          </a:xfrm>
          <a:prstGeom prst="rect">
            <a:avLst/>
          </a:prstGeom>
        </p:spPr>
      </p:pic>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6DD13FC-3B76-4FF2-96EA-F9C4B3643DEB}"/>
              </a:ext>
            </a:extLst>
          </p:cNvPr>
          <p:cNvSpPr>
            <a:spLocks noGrp="1"/>
          </p:cNvSpPr>
          <p:nvPr>
            <p:ph type="body" sz="half" idx="2"/>
          </p:nvPr>
        </p:nvSpPr>
        <p:spPr>
          <a:xfrm>
            <a:off x="4173648" y="4517679"/>
            <a:ext cx="7441947" cy="1698455"/>
          </a:xfrm>
        </p:spPr>
        <p:txBody>
          <a:bodyPr vert="horz" lIns="91440" tIns="45720" rIns="91440" bIns="45720" rtlCol="0" anchor="ctr">
            <a:noAutofit/>
          </a:bodyPr>
          <a:lstStyle/>
          <a:p>
            <a:pPr marL="342900" indent="-285750">
              <a:buFont typeface="Wingdings" panose="020B0604020202020204" pitchFamily="34" charset="0"/>
              <a:buChar char="Ø"/>
            </a:pPr>
            <a:r>
              <a:rPr lang="en-US" sz="1500" dirty="0">
                <a:latin typeface="Grotesque"/>
              </a:rPr>
              <a:t>This checkbox does not mean whether or not you’d like to be admitted to a facility but if necessary, do you give your agent the authority to admit you to either kind of facility.</a:t>
            </a:r>
          </a:p>
          <a:p>
            <a:pPr marL="800100" lvl="1" indent="-285750">
              <a:buFont typeface="Wingdings" panose="020B0604020202020204" pitchFamily="34" charset="0"/>
              <a:buChar char="Ø"/>
            </a:pPr>
            <a:r>
              <a:rPr lang="en-US" sz="1200" dirty="0">
                <a:latin typeface="Grotesque"/>
              </a:rPr>
              <a:t>A Community Based Residential Facility is another name for an Assisted Living Facility</a:t>
            </a:r>
          </a:p>
          <a:p>
            <a:pPr marL="342900" indent="-285750">
              <a:buFont typeface="Wingdings" panose="020B0604020202020204" pitchFamily="34" charset="0"/>
              <a:buChar char="Ø"/>
            </a:pPr>
            <a:r>
              <a:rPr lang="en-US" sz="1500" dirty="0">
                <a:latin typeface="Grotesque"/>
              </a:rPr>
              <a:t>If neither boxes are checked, your healthcare agent has permission to sign you in for short-term admission stays only. </a:t>
            </a:r>
            <a:endParaRPr lang="en-US" sz="1500" dirty="0">
              <a:latin typeface="Grotesque"/>
              <a:cs typeface="Calibri" panose="020F0502020204030204"/>
            </a:endParaRPr>
          </a:p>
        </p:txBody>
      </p:sp>
      <p:sp>
        <p:nvSpPr>
          <p:cNvPr id="8" name="TextBox 7">
            <a:hlinkClick r:id="rId4" action="ppaction://hlinksldjump"/>
            <a:extLst>
              <a:ext uri="{FF2B5EF4-FFF2-40B4-BE49-F238E27FC236}">
                <a16:creationId xmlns:a16="http://schemas.microsoft.com/office/drawing/2014/main" id="{CDC59554-4496-4E13-9CD4-99AD474FC48E}"/>
              </a:ext>
            </a:extLst>
          </p:cNvPr>
          <p:cNvSpPr txBox="1"/>
          <p:nvPr/>
        </p:nvSpPr>
        <p:spPr>
          <a:xfrm>
            <a:off x="10558020" y="638169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367878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46FCA27-BE8A-4CA3-918D-2072A6FA98C5}"/>
              </a:ext>
            </a:extLst>
          </p:cNvPr>
          <p:cNvSpPr>
            <a:spLocks noGrp="1"/>
          </p:cNvSpPr>
          <p:nvPr>
            <p:ph type="body" sz="half" idx="2"/>
          </p:nvPr>
        </p:nvSpPr>
        <p:spPr>
          <a:xfrm>
            <a:off x="138952" y="298249"/>
            <a:ext cx="5817298" cy="2535229"/>
          </a:xfrm>
        </p:spPr>
        <p:txBody>
          <a:bodyPr vert="horz" lIns="91440" tIns="45720" rIns="91440" bIns="45720" rtlCol="0" anchor="t">
            <a:noAutofit/>
          </a:bodyPr>
          <a:lstStyle/>
          <a:p>
            <a:pPr marL="285750" indent="-228600">
              <a:buFont typeface="Wingdings" panose="020B0604020202020204" pitchFamily="34" charset="0"/>
              <a:buChar char="Ø"/>
            </a:pPr>
            <a:r>
              <a:rPr lang="en-US" sz="1800" dirty="0">
                <a:solidFill>
                  <a:schemeClr val="bg1"/>
                </a:solidFill>
                <a:latin typeface="Grotesque"/>
              </a:rPr>
              <a:t>Check the box yes or no stating you grant permission for your healthcare agent to withhold or withdraw a feeding tube.</a:t>
            </a:r>
          </a:p>
          <a:p>
            <a:pPr marL="285750" indent="-228600">
              <a:buFont typeface="Wingdings" panose="020B0604020202020204" pitchFamily="34" charset="0"/>
              <a:buChar char="Ø"/>
            </a:pPr>
            <a:r>
              <a:rPr lang="en-US" sz="1800" dirty="0">
                <a:solidFill>
                  <a:schemeClr val="bg1"/>
                </a:solidFill>
                <a:latin typeface="Grotesque"/>
              </a:rPr>
              <a:t>Checking "yes" means your healthcare agent may have a feeding tube withheld or withdrawn, unless professional judgement determines this will cause pain or reduce comfort.</a:t>
            </a:r>
            <a:endParaRPr lang="en-US" sz="1800" dirty="0">
              <a:solidFill>
                <a:schemeClr val="bg1"/>
              </a:solidFill>
              <a:latin typeface="Grotesque"/>
              <a:cs typeface="Calibri" panose="020F0502020204030204"/>
            </a:endParaRPr>
          </a:p>
          <a:p>
            <a:pPr marL="285750" indent="-228600">
              <a:buFont typeface="Wingdings" panose="020B0604020202020204" pitchFamily="34" charset="0"/>
              <a:buChar char="Ø"/>
            </a:pPr>
            <a:r>
              <a:rPr lang="en-US" sz="1800" dirty="0">
                <a:solidFill>
                  <a:schemeClr val="bg1"/>
                </a:solidFill>
                <a:latin typeface="Grotesque"/>
              </a:rPr>
              <a:t>Checking "no" means your healthcare agent may not have a feeding tube withdrawn from you.</a:t>
            </a:r>
            <a:endParaRPr lang="en-US" sz="1800" dirty="0">
              <a:solidFill>
                <a:schemeClr val="bg1"/>
              </a:solidFill>
              <a:latin typeface="Grotesque"/>
              <a:cs typeface="Calibri" panose="020F0502020204030204"/>
            </a:endParaRPr>
          </a:p>
        </p:txBody>
      </p:sp>
      <p:pic>
        <p:nvPicPr>
          <p:cNvPr id="5" name="Picture 5" descr="Text&#10;&#10;Description automatically generated">
            <a:extLst>
              <a:ext uri="{FF2B5EF4-FFF2-40B4-BE49-F238E27FC236}">
                <a16:creationId xmlns:a16="http://schemas.microsoft.com/office/drawing/2014/main" id="{118C8C59-2378-4F59-97AA-32400B558284}"/>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r="-2"/>
          <a:stretch/>
        </p:blipFill>
        <p:spPr>
          <a:xfrm>
            <a:off x="1155556" y="3135238"/>
            <a:ext cx="9889765" cy="3579308"/>
          </a:xfrm>
          <a:prstGeom prst="rect">
            <a:avLst/>
          </a:prstGeom>
        </p:spPr>
      </p:pic>
      <p:sp>
        <p:nvSpPr>
          <p:cNvPr id="2" name="Title 1">
            <a:extLst>
              <a:ext uri="{FF2B5EF4-FFF2-40B4-BE49-F238E27FC236}">
                <a16:creationId xmlns:a16="http://schemas.microsoft.com/office/drawing/2014/main" id="{8199AD11-753F-43A5-96D2-BE566E33DEA0}"/>
              </a:ext>
            </a:extLst>
          </p:cNvPr>
          <p:cNvSpPr>
            <a:spLocks noGrp="1"/>
          </p:cNvSpPr>
          <p:nvPr>
            <p:ph type="title"/>
          </p:nvPr>
        </p:nvSpPr>
        <p:spPr>
          <a:xfrm>
            <a:off x="7367218" y="874192"/>
            <a:ext cx="4284420" cy="1687143"/>
          </a:xfrm>
        </p:spPr>
        <p:txBody>
          <a:bodyPr vert="horz" lIns="91440" tIns="45720" rIns="91440" bIns="45720" rtlCol="0" anchor="t">
            <a:normAutofit/>
          </a:bodyPr>
          <a:lstStyle/>
          <a:p>
            <a:r>
              <a:rPr lang="en-US" sz="4400"/>
              <a:t>Provision of Feeding Tube</a:t>
            </a:r>
          </a:p>
        </p:txBody>
      </p:sp>
      <p:sp>
        <p:nvSpPr>
          <p:cNvPr id="8" name="TextBox 7">
            <a:hlinkClick r:id="rId4" action="ppaction://hlinksldjump"/>
            <a:extLst>
              <a:ext uri="{FF2B5EF4-FFF2-40B4-BE49-F238E27FC236}">
                <a16:creationId xmlns:a16="http://schemas.microsoft.com/office/drawing/2014/main" id="{B019254B-E479-435F-96C7-F5839CFD9F6A}"/>
              </a:ext>
            </a:extLst>
          </p:cNvPr>
          <p:cNvSpPr txBox="1"/>
          <p:nvPr/>
        </p:nvSpPr>
        <p:spPr>
          <a:xfrm>
            <a:off x="10558020" y="638169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274396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B2FF7-C403-4FD4-804B-40BCFD4ABA4A}"/>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cs typeface="Calibri Light"/>
              </a:rPr>
              <a:t>POA-HC addresses questions like...</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96F7BF11-4232-44CA-ACC6-770FDA38C168}"/>
              </a:ext>
            </a:extLst>
          </p:cNvPr>
          <p:cNvGraphicFramePr>
            <a:graphicFrameLocks noGrp="1"/>
          </p:cNvGraphicFramePr>
          <p:nvPr>
            <p:ph idx="1"/>
            <p:extLst>
              <p:ext uri="{D42A27DB-BD31-4B8C-83A1-F6EECF244321}">
                <p14:modId xmlns:p14="http://schemas.microsoft.com/office/powerpoint/2010/main" val="553798876"/>
              </p:ext>
            </p:extLst>
          </p:nvPr>
        </p:nvGraphicFramePr>
        <p:xfrm>
          <a:off x="172342" y="2267636"/>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7" name="Title 1">
            <a:extLst>
              <a:ext uri="{FF2B5EF4-FFF2-40B4-BE49-F238E27FC236}">
                <a16:creationId xmlns:a16="http://schemas.microsoft.com/office/drawing/2014/main" id="{0173D3BD-BA35-4865-8F95-841E7ECE5B80}"/>
              </a:ext>
            </a:extLst>
          </p:cNvPr>
          <p:cNvSpPr txBox="1">
            <a:spLocks/>
          </p:cNvSpPr>
          <p:nvPr/>
        </p:nvSpPr>
        <p:spPr>
          <a:xfrm>
            <a:off x="-46093" y="6205379"/>
            <a:ext cx="12091194" cy="56044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accent1"/>
                </a:solidFill>
                <a:cs typeface="Calibri Light"/>
              </a:rPr>
              <a:t>The more clearly you make your wishes known, the easier it will be on your loved ones</a:t>
            </a:r>
            <a:endParaRPr lang="en-US" sz="4000">
              <a:solidFill>
                <a:schemeClr val="accent1"/>
              </a:solidFill>
            </a:endParaRPr>
          </a:p>
        </p:txBody>
      </p:sp>
      <p:pic>
        <p:nvPicPr>
          <p:cNvPr id="668" name="Picture 668" descr="Love Pusheen">
            <a:extLst>
              <a:ext uri="{FF2B5EF4-FFF2-40B4-BE49-F238E27FC236}">
                <a16:creationId xmlns:a16="http://schemas.microsoft.com/office/drawing/2014/main" id="{A36E1823-99E3-40B4-8D6B-EFBBC85882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00014" y="5659210"/>
            <a:ext cx="1284515" cy="1284515"/>
          </a:xfrm>
          <a:prstGeom prst="rect">
            <a:avLst/>
          </a:prstGeom>
        </p:spPr>
      </p:pic>
    </p:spTree>
    <p:extLst>
      <p:ext uri="{BB962C8B-B14F-4D97-AF65-F5344CB8AC3E}">
        <p14:creationId xmlns:p14="http://schemas.microsoft.com/office/powerpoint/2010/main" val="26691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57EA8F77-2CA0-47A7-B7A6-AD799155AA04}"/>
                                            </p:graphicEl>
                                          </p:spTgt>
                                        </p:tgtEl>
                                        <p:attrNameLst>
                                          <p:attrName>style.visibility</p:attrName>
                                        </p:attrNameLst>
                                      </p:cBhvr>
                                      <p:to>
                                        <p:strVal val="visible"/>
                                      </p:to>
                                    </p:set>
                                    <p:animEffect transition="in" filter="wipe(down)">
                                      <p:cBhvr>
                                        <p:cTn id="7" dur="580">
                                          <p:stCondLst>
                                            <p:cond delay="0"/>
                                          </p:stCondLst>
                                        </p:cTn>
                                        <p:tgtEl>
                                          <p:spTgt spid="5">
                                            <p:graphicEl>
                                              <a:dgm id="{57EA8F77-2CA0-47A7-B7A6-AD799155AA04}"/>
                                            </p:graphicEl>
                                          </p:spTgt>
                                        </p:tgtEl>
                                      </p:cBhvr>
                                    </p:animEffect>
                                    <p:anim calcmode="lin" valueType="num">
                                      <p:cBhvr>
                                        <p:cTn id="8" dur="1822" tmFilter="0,0; 0.14,0.36; 0.43,0.73; 0.71,0.91; 1.0,1.0">
                                          <p:stCondLst>
                                            <p:cond delay="0"/>
                                          </p:stCondLst>
                                        </p:cTn>
                                        <p:tgtEl>
                                          <p:spTgt spid="5">
                                            <p:graphicEl>
                                              <a:dgm id="{57EA8F77-2CA0-47A7-B7A6-AD799155AA04}"/>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57EA8F77-2CA0-47A7-B7A6-AD799155AA04}"/>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57EA8F77-2CA0-47A7-B7A6-AD799155AA04}"/>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57EA8F77-2CA0-47A7-B7A6-AD799155AA04}"/>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57EA8F77-2CA0-47A7-B7A6-AD799155AA04}"/>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57EA8F77-2CA0-47A7-B7A6-AD799155AA04}"/>
                                            </p:graphicEl>
                                          </p:spTgt>
                                        </p:tgtEl>
                                      </p:cBhvr>
                                      <p:to x="100000" y="60000"/>
                                    </p:animScale>
                                    <p:animScale>
                                      <p:cBhvr>
                                        <p:cTn id="14" dur="166" decel="50000">
                                          <p:stCondLst>
                                            <p:cond delay="676"/>
                                          </p:stCondLst>
                                        </p:cTn>
                                        <p:tgtEl>
                                          <p:spTgt spid="5">
                                            <p:graphicEl>
                                              <a:dgm id="{57EA8F77-2CA0-47A7-B7A6-AD799155AA04}"/>
                                            </p:graphicEl>
                                          </p:spTgt>
                                        </p:tgtEl>
                                      </p:cBhvr>
                                      <p:to x="100000" y="100000"/>
                                    </p:animScale>
                                    <p:animScale>
                                      <p:cBhvr>
                                        <p:cTn id="15" dur="26">
                                          <p:stCondLst>
                                            <p:cond delay="1312"/>
                                          </p:stCondLst>
                                        </p:cTn>
                                        <p:tgtEl>
                                          <p:spTgt spid="5">
                                            <p:graphicEl>
                                              <a:dgm id="{57EA8F77-2CA0-47A7-B7A6-AD799155AA04}"/>
                                            </p:graphicEl>
                                          </p:spTgt>
                                        </p:tgtEl>
                                      </p:cBhvr>
                                      <p:to x="100000" y="80000"/>
                                    </p:animScale>
                                    <p:animScale>
                                      <p:cBhvr>
                                        <p:cTn id="16" dur="166" decel="50000">
                                          <p:stCondLst>
                                            <p:cond delay="1338"/>
                                          </p:stCondLst>
                                        </p:cTn>
                                        <p:tgtEl>
                                          <p:spTgt spid="5">
                                            <p:graphicEl>
                                              <a:dgm id="{57EA8F77-2CA0-47A7-B7A6-AD799155AA04}"/>
                                            </p:graphicEl>
                                          </p:spTgt>
                                        </p:tgtEl>
                                      </p:cBhvr>
                                      <p:to x="100000" y="100000"/>
                                    </p:animScale>
                                    <p:animScale>
                                      <p:cBhvr>
                                        <p:cTn id="17" dur="26">
                                          <p:stCondLst>
                                            <p:cond delay="1642"/>
                                          </p:stCondLst>
                                        </p:cTn>
                                        <p:tgtEl>
                                          <p:spTgt spid="5">
                                            <p:graphicEl>
                                              <a:dgm id="{57EA8F77-2CA0-47A7-B7A6-AD799155AA04}"/>
                                            </p:graphicEl>
                                          </p:spTgt>
                                        </p:tgtEl>
                                      </p:cBhvr>
                                      <p:to x="100000" y="90000"/>
                                    </p:animScale>
                                    <p:animScale>
                                      <p:cBhvr>
                                        <p:cTn id="18" dur="166" decel="50000">
                                          <p:stCondLst>
                                            <p:cond delay="1668"/>
                                          </p:stCondLst>
                                        </p:cTn>
                                        <p:tgtEl>
                                          <p:spTgt spid="5">
                                            <p:graphicEl>
                                              <a:dgm id="{57EA8F77-2CA0-47A7-B7A6-AD799155AA04}"/>
                                            </p:graphicEl>
                                          </p:spTgt>
                                        </p:tgtEl>
                                      </p:cBhvr>
                                      <p:to x="100000" y="100000"/>
                                    </p:animScale>
                                    <p:animScale>
                                      <p:cBhvr>
                                        <p:cTn id="19" dur="26">
                                          <p:stCondLst>
                                            <p:cond delay="1808"/>
                                          </p:stCondLst>
                                        </p:cTn>
                                        <p:tgtEl>
                                          <p:spTgt spid="5">
                                            <p:graphicEl>
                                              <a:dgm id="{57EA8F77-2CA0-47A7-B7A6-AD799155AA04}"/>
                                            </p:graphicEl>
                                          </p:spTgt>
                                        </p:tgtEl>
                                      </p:cBhvr>
                                      <p:to x="100000" y="95000"/>
                                    </p:animScale>
                                    <p:animScale>
                                      <p:cBhvr>
                                        <p:cTn id="20" dur="166" decel="50000">
                                          <p:stCondLst>
                                            <p:cond delay="1834"/>
                                          </p:stCondLst>
                                        </p:cTn>
                                        <p:tgtEl>
                                          <p:spTgt spid="5">
                                            <p:graphicEl>
                                              <a:dgm id="{57EA8F77-2CA0-47A7-B7A6-AD799155AA04}"/>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3491B176-945E-47A8-9B35-BE81E866487C}"/>
                                            </p:graphicEl>
                                          </p:spTgt>
                                        </p:tgtEl>
                                        <p:attrNameLst>
                                          <p:attrName>style.visibility</p:attrName>
                                        </p:attrNameLst>
                                      </p:cBhvr>
                                      <p:to>
                                        <p:strVal val="visible"/>
                                      </p:to>
                                    </p:set>
                                    <p:animEffect transition="in" filter="wipe(down)">
                                      <p:cBhvr>
                                        <p:cTn id="25" dur="580">
                                          <p:stCondLst>
                                            <p:cond delay="0"/>
                                          </p:stCondLst>
                                        </p:cTn>
                                        <p:tgtEl>
                                          <p:spTgt spid="5">
                                            <p:graphicEl>
                                              <a:dgm id="{3491B176-945E-47A8-9B35-BE81E866487C}"/>
                                            </p:graphicEl>
                                          </p:spTgt>
                                        </p:tgtEl>
                                      </p:cBhvr>
                                    </p:animEffect>
                                    <p:anim calcmode="lin" valueType="num">
                                      <p:cBhvr>
                                        <p:cTn id="26" dur="1822" tmFilter="0,0; 0.14,0.36; 0.43,0.73; 0.71,0.91; 1.0,1.0">
                                          <p:stCondLst>
                                            <p:cond delay="0"/>
                                          </p:stCondLst>
                                        </p:cTn>
                                        <p:tgtEl>
                                          <p:spTgt spid="5">
                                            <p:graphicEl>
                                              <a:dgm id="{3491B176-945E-47A8-9B35-BE81E866487C}"/>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3491B176-945E-47A8-9B35-BE81E866487C}"/>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3491B176-945E-47A8-9B35-BE81E866487C}"/>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3491B176-945E-47A8-9B35-BE81E866487C}"/>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3491B176-945E-47A8-9B35-BE81E866487C}"/>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3491B176-945E-47A8-9B35-BE81E866487C}"/>
                                            </p:graphicEl>
                                          </p:spTgt>
                                        </p:tgtEl>
                                      </p:cBhvr>
                                      <p:to x="100000" y="60000"/>
                                    </p:animScale>
                                    <p:animScale>
                                      <p:cBhvr>
                                        <p:cTn id="32" dur="166" decel="50000">
                                          <p:stCondLst>
                                            <p:cond delay="676"/>
                                          </p:stCondLst>
                                        </p:cTn>
                                        <p:tgtEl>
                                          <p:spTgt spid="5">
                                            <p:graphicEl>
                                              <a:dgm id="{3491B176-945E-47A8-9B35-BE81E866487C}"/>
                                            </p:graphicEl>
                                          </p:spTgt>
                                        </p:tgtEl>
                                      </p:cBhvr>
                                      <p:to x="100000" y="100000"/>
                                    </p:animScale>
                                    <p:animScale>
                                      <p:cBhvr>
                                        <p:cTn id="33" dur="26">
                                          <p:stCondLst>
                                            <p:cond delay="1312"/>
                                          </p:stCondLst>
                                        </p:cTn>
                                        <p:tgtEl>
                                          <p:spTgt spid="5">
                                            <p:graphicEl>
                                              <a:dgm id="{3491B176-945E-47A8-9B35-BE81E866487C}"/>
                                            </p:graphicEl>
                                          </p:spTgt>
                                        </p:tgtEl>
                                      </p:cBhvr>
                                      <p:to x="100000" y="80000"/>
                                    </p:animScale>
                                    <p:animScale>
                                      <p:cBhvr>
                                        <p:cTn id="34" dur="166" decel="50000">
                                          <p:stCondLst>
                                            <p:cond delay="1338"/>
                                          </p:stCondLst>
                                        </p:cTn>
                                        <p:tgtEl>
                                          <p:spTgt spid="5">
                                            <p:graphicEl>
                                              <a:dgm id="{3491B176-945E-47A8-9B35-BE81E866487C}"/>
                                            </p:graphicEl>
                                          </p:spTgt>
                                        </p:tgtEl>
                                      </p:cBhvr>
                                      <p:to x="100000" y="100000"/>
                                    </p:animScale>
                                    <p:animScale>
                                      <p:cBhvr>
                                        <p:cTn id="35" dur="26">
                                          <p:stCondLst>
                                            <p:cond delay="1642"/>
                                          </p:stCondLst>
                                        </p:cTn>
                                        <p:tgtEl>
                                          <p:spTgt spid="5">
                                            <p:graphicEl>
                                              <a:dgm id="{3491B176-945E-47A8-9B35-BE81E866487C}"/>
                                            </p:graphicEl>
                                          </p:spTgt>
                                        </p:tgtEl>
                                      </p:cBhvr>
                                      <p:to x="100000" y="90000"/>
                                    </p:animScale>
                                    <p:animScale>
                                      <p:cBhvr>
                                        <p:cTn id="36" dur="166" decel="50000">
                                          <p:stCondLst>
                                            <p:cond delay="1668"/>
                                          </p:stCondLst>
                                        </p:cTn>
                                        <p:tgtEl>
                                          <p:spTgt spid="5">
                                            <p:graphicEl>
                                              <a:dgm id="{3491B176-945E-47A8-9B35-BE81E866487C}"/>
                                            </p:graphicEl>
                                          </p:spTgt>
                                        </p:tgtEl>
                                      </p:cBhvr>
                                      <p:to x="100000" y="100000"/>
                                    </p:animScale>
                                    <p:animScale>
                                      <p:cBhvr>
                                        <p:cTn id="37" dur="26">
                                          <p:stCondLst>
                                            <p:cond delay="1808"/>
                                          </p:stCondLst>
                                        </p:cTn>
                                        <p:tgtEl>
                                          <p:spTgt spid="5">
                                            <p:graphicEl>
                                              <a:dgm id="{3491B176-945E-47A8-9B35-BE81E866487C}"/>
                                            </p:graphicEl>
                                          </p:spTgt>
                                        </p:tgtEl>
                                      </p:cBhvr>
                                      <p:to x="100000" y="95000"/>
                                    </p:animScale>
                                    <p:animScale>
                                      <p:cBhvr>
                                        <p:cTn id="38" dur="166" decel="50000">
                                          <p:stCondLst>
                                            <p:cond delay="1834"/>
                                          </p:stCondLst>
                                        </p:cTn>
                                        <p:tgtEl>
                                          <p:spTgt spid="5">
                                            <p:graphicEl>
                                              <a:dgm id="{3491B176-945E-47A8-9B35-BE81E866487C}"/>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D1F4E549-90EC-4F95-B964-7E6259ACCE26}"/>
                                            </p:graphicEl>
                                          </p:spTgt>
                                        </p:tgtEl>
                                        <p:attrNameLst>
                                          <p:attrName>style.visibility</p:attrName>
                                        </p:attrNameLst>
                                      </p:cBhvr>
                                      <p:to>
                                        <p:strVal val="visible"/>
                                      </p:to>
                                    </p:set>
                                    <p:animEffect transition="in" filter="wipe(down)">
                                      <p:cBhvr>
                                        <p:cTn id="41" dur="580">
                                          <p:stCondLst>
                                            <p:cond delay="0"/>
                                          </p:stCondLst>
                                        </p:cTn>
                                        <p:tgtEl>
                                          <p:spTgt spid="5">
                                            <p:graphicEl>
                                              <a:dgm id="{D1F4E549-90EC-4F95-B964-7E6259ACCE26}"/>
                                            </p:graphicEl>
                                          </p:spTgt>
                                        </p:tgtEl>
                                      </p:cBhvr>
                                    </p:animEffect>
                                    <p:anim calcmode="lin" valueType="num">
                                      <p:cBhvr>
                                        <p:cTn id="42" dur="1822" tmFilter="0,0; 0.14,0.36; 0.43,0.73; 0.71,0.91; 1.0,1.0">
                                          <p:stCondLst>
                                            <p:cond delay="0"/>
                                          </p:stCondLst>
                                        </p:cTn>
                                        <p:tgtEl>
                                          <p:spTgt spid="5">
                                            <p:graphicEl>
                                              <a:dgm id="{D1F4E549-90EC-4F95-B964-7E6259ACCE26}"/>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D1F4E549-90EC-4F95-B964-7E6259ACCE26}"/>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D1F4E549-90EC-4F95-B964-7E6259ACCE26}"/>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D1F4E549-90EC-4F95-B964-7E6259ACCE26}"/>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D1F4E549-90EC-4F95-B964-7E6259ACCE26}"/>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D1F4E549-90EC-4F95-B964-7E6259ACCE26}"/>
                                            </p:graphicEl>
                                          </p:spTgt>
                                        </p:tgtEl>
                                      </p:cBhvr>
                                      <p:to x="100000" y="60000"/>
                                    </p:animScale>
                                    <p:animScale>
                                      <p:cBhvr>
                                        <p:cTn id="48" dur="166" decel="50000">
                                          <p:stCondLst>
                                            <p:cond delay="676"/>
                                          </p:stCondLst>
                                        </p:cTn>
                                        <p:tgtEl>
                                          <p:spTgt spid="5">
                                            <p:graphicEl>
                                              <a:dgm id="{D1F4E549-90EC-4F95-B964-7E6259ACCE26}"/>
                                            </p:graphicEl>
                                          </p:spTgt>
                                        </p:tgtEl>
                                      </p:cBhvr>
                                      <p:to x="100000" y="100000"/>
                                    </p:animScale>
                                    <p:animScale>
                                      <p:cBhvr>
                                        <p:cTn id="49" dur="26">
                                          <p:stCondLst>
                                            <p:cond delay="1312"/>
                                          </p:stCondLst>
                                        </p:cTn>
                                        <p:tgtEl>
                                          <p:spTgt spid="5">
                                            <p:graphicEl>
                                              <a:dgm id="{D1F4E549-90EC-4F95-B964-7E6259ACCE26}"/>
                                            </p:graphicEl>
                                          </p:spTgt>
                                        </p:tgtEl>
                                      </p:cBhvr>
                                      <p:to x="100000" y="80000"/>
                                    </p:animScale>
                                    <p:animScale>
                                      <p:cBhvr>
                                        <p:cTn id="50" dur="166" decel="50000">
                                          <p:stCondLst>
                                            <p:cond delay="1338"/>
                                          </p:stCondLst>
                                        </p:cTn>
                                        <p:tgtEl>
                                          <p:spTgt spid="5">
                                            <p:graphicEl>
                                              <a:dgm id="{D1F4E549-90EC-4F95-B964-7E6259ACCE26}"/>
                                            </p:graphicEl>
                                          </p:spTgt>
                                        </p:tgtEl>
                                      </p:cBhvr>
                                      <p:to x="100000" y="100000"/>
                                    </p:animScale>
                                    <p:animScale>
                                      <p:cBhvr>
                                        <p:cTn id="51" dur="26">
                                          <p:stCondLst>
                                            <p:cond delay="1642"/>
                                          </p:stCondLst>
                                        </p:cTn>
                                        <p:tgtEl>
                                          <p:spTgt spid="5">
                                            <p:graphicEl>
                                              <a:dgm id="{D1F4E549-90EC-4F95-B964-7E6259ACCE26}"/>
                                            </p:graphicEl>
                                          </p:spTgt>
                                        </p:tgtEl>
                                      </p:cBhvr>
                                      <p:to x="100000" y="90000"/>
                                    </p:animScale>
                                    <p:animScale>
                                      <p:cBhvr>
                                        <p:cTn id="52" dur="166" decel="50000">
                                          <p:stCondLst>
                                            <p:cond delay="1668"/>
                                          </p:stCondLst>
                                        </p:cTn>
                                        <p:tgtEl>
                                          <p:spTgt spid="5">
                                            <p:graphicEl>
                                              <a:dgm id="{D1F4E549-90EC-4F95-B964-7E6259ACCE26}"/>
                                            </p:graphicEl>
                                          </p:spTgt>
                                        </p:tgtEl>
                                      </p:cBhvr>
                                      <p:to x="100000" y="100000"/>
                                    </p:animScale>
                                    <p:animScale>
                                      <p:cBhvr>
                                        <p:cTn id="53" dur="26">
                                          <p:stCondLst>
                                            <p:cond delay="1808"/>
                                          </p:stCondLst>
                                        </p:cTn>
                                        <p:tgtEl>
                                          <p:spTgt spid="5">
                                            <p:graphicEl>
                                              <a:dgm id="{D1F4E549-90EC-4F95-B964-7E6259ACCE26}"/>
                                            </p:graphicEl>
                                          </p:spTgt>
                                        </p:tgtEl>
                                      </p:cBhvr>
                                      <p:to x="100000" y="95000"/>
                                    </p:animScale>
                                    <p:animScale>
                                      <p:cBhvr>
                                        <p:cTn id="54" dur="166" decel="50000">
                                          <p:stCondLst>
                                            <p:cond delay="1834"/>
                                          </p:stCondLst>
                                        </p:cTn>
                                        <p:tgtEl>
                                          <p:spTgt spid="5">
                                            <p:graphicEl>
                                              <a:dgm id="{D1F4E549-90EC-4F95-B964-7E6259ACCE26}"/>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E70CC4A7-B64B-4E9A-8F94-5F38B933E084}"/>
                                            </p:graphicEl>
                                          </p:spTgt>
                                        </p:tgtEl>
                                        <p:attrNameLst>
                                          <p:attrName>style.visibility</p:attrName>
                                        </p:attrNameLst>
                                      </p:cBhvr>
                                      <p:to>
                                        <p:strVal val="visible"/>
                                      </p:to>
                                    </p:set>
                                    <p:animEffect transition="in" filter="wipe(down)">
                                      <p:cBhvr>
                                        <p:cTn id="59" dur="580">
                                          <p:stCondLst>
                                            <p:cond delay="0"/>
                                          </p:stCondLst>
                                        </p:cTn>
                                        <p:tgtEl>
                                          <p:spTgt spid="5">
                                            <p:graphicEl>
                                              <a:dgm id="{E70CC4A7-B64B-4E9A-8F94-5F38B933E084}"/>
                                            </p:graphicEl>
                                          </p:spTgt>
                                        </p:tgtEl>
                                      </p:cBhvr>
                                    </p:animEffect>
                                    <p:anim calcmode="lin" valueType="num">
                                      <p:cBhvr>
                                        <p:cTn id="60" dur="1822" tmFilter="0,0; 0.14,0.36; 0.43,0.73; 0.71,0.91; 1.0,1.0">
                                          <p:stCondLst>
                                            <p:cond delay="0"/>
                                          </p:stCondLst>
                                        </p:cTn>
                                        <p:tgtEl>
                                          <p:spTgt spid="5">
                                            <p:graphicEl>
                                              <a:dgm id="{E70CC4A7-B64B-4E9A-8F94-5F38B933E084}"/>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E70CC4A7-B64B-4E9A-8F94-5F38B933E084}"/>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E70CC4A7-B64B-4E9A-8F94-5F38B933E084}"/>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E70CC4A7-B64B-4E9A-8F94-5F38B933E084}"/>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E70CC4A7-B64B-4E9A-8F94-5F38B933E084}"/>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E70CC4A7-B64B-4E9A-8F94-5F38B933E084}"/>
                                            </p:graphicEl>
                                          </p:spTgt>
                                        </p:tgtEl>
                                      </p:cBhvr>
                                      <p:to x="100000" y="60000"/>
                                    </p:animScale>
                                    <p:animScale>
                                      <p:cBhvr>
                                        <p:cTn id="66" dur="166" decel="50000">
                                          <p:stCondLst>
                                            <p:cond delay="676"/>
                                          </p:stCondLst>
                                        </p:cTn>
                                        <p:tgtEl>
                                          <p:spTgt spid="5">
                                            <p:graphicEl>
                                              <a:dgm id="{E70CC4A7-B64B-4E9A-8F94-5F38B933E084}"/>
                                            </p:graphicEl>
                                          </p:spTgt>
                                        </p:tgtEl>
                                      </p:cBhvr>
                                      <p:to x="100000" y="100000"/>
                                    </p:animScale>
                                    <p:animScale>
                                      <p:cBhvr>
                                        <p:cTn id="67" dur="26">
                                          <p:stCondLst>
                                            <p:cond delay="1312"/>
                                          </p:stCondLst>
                                        </p:cTn>
                                        <p:tgtEl>
                                          <p:spTgt spid="5">
                                            <p:graphicEl>
                                              <a:dgm id="{E70CC4A7-B64B-4E9A-8F94-5F38B933E084}"/>
                                            </p:graphicEl>
                                          </p:spTgt>
                                        </p:tgtEl>
                                      </p:cBhvr>
                                      <p:to x="100000" y="80000"/>
                                    </p:animScale>
                                    <p:animScale>
                                      <p:cBhvr>
                                        <p:cTn id="68" dur="166" decel="50000">
                                          <p:stCondLst>
                                            <p:cond delay="1338"/>
                                          </p:stCondLst>
                                        </p:cTn>
                                        <p:tgtEl>
                                          <p:spTgt spid="5">
                                            <p:graphicEl>
                                              <a:dgm id="{E70CC4A7-B64B-4E9A-8F94-5F38B933E084}"/>
                                            </p:graphicEl>
                                          </p:spTgt>
                                        </p:tgtEl>
                                      </p:cBhvr>
                                      <p:to x="100000" y="100000"/>
                                    </p:animScale>
                                    <p:animScale>
                                      <p:cBhvr>
                                        <p:cTn id="69" dur="26">
                                          <p:stCondLst>
                                            <p:cond delay="1642"/>
                                          </p:stCondLst>
                                        </p:cTn>
                                        <p:tgtEl>
                                          <p:spTgt spid="5">
                                            <p:graphicEl>
                                              <a:dgm id="{E70CC4A7-B64B-4E9A-8F94-5F38B933E084}"/>
                                            </p:graphicEl>
                                          </p:spTgt>
                                        </p:tgtEl>
                                      </p:cBhvr>
                                      <p:to x="100000" y="90000"/>
                                    </p:animScale>
                                    <p:animScale>
                                      <p:cBhvr>
                                        <p:cTn id="70" dur="166" decel="50000">
                                          <p:stCondLst>
                                            <p:cond delay="1668"/>
                                          </p:stCondLst>
                                        </p:cTn>
                                        <p:tgtEl>
                                          <p:spTgt spid="5">
                                            <p:graphicEl>
                                              <a:dgm id="{E70CC4A7-B64B-4E9A-8F94-5F38B933E084}"/>
                                            </p:graphicEl>
                                          </p:spTgt>
                                        </p:tgtEl>
                                      </p:cBhvr>
                                      <p:to x="100000" y="100000"/>
                                    </p:animScale>
                                    <p:animScale>
                                      <p:cBhvr>
                                        <p:cTn id="71" dur="26">
                                          <p:stCondLst>
                                            <p:cond delay="1808"/>
                                          </p:stCondLst>
                                        </p:cTn>
                                        <p:tgtEl>
                                          <p:spTgt spid="5">
                                            <p:graphicEl>
                                              <a:dgm id="{E70CC4A7-B64B-4E9A-8F94-5F38B933E084}"/>
                                            </p:graphicEl>
                                          </p:spTgt>
                                        </p:tgtEl>
                                      </p:cBhvr>
                                      <p:to x="100000" y="95000"/>
                                    </p:animScale>
                                    <p:animScale>
                                      <p:cBhvr>
                                        <p:cTn id="72" dur="166" decel="50000">
                                          <p:stCondLst>
                                            <p:cond delay="1834"/>
                                          </p:stCondLst>
                                        </p:cTn>
                                        <p:tgtEl>
                                          <p:spTgt spid="5">
                                            <p:graphicEl>
                                              <a:dgm id="{E70CC4A7-B64B-4E9A-8F94-5F38B933E084}"/>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F9AF6FB9-0097-401B-BAAE-32B9A294D222}"/>
                                            </p:graphicEl>
                                          </p:spTgt>
                                        </p:tgtEl>
                                        <p:attrNameLst>
                                          <p:attrName>style.visibility</p:attrName>
                                        </p:attrNameLst>
                                      </p:cBhvr>
                                      <p:to>
                                        <p:strVal val="visible"/>
                                      </p:to>
                                    </p:set>
                                    <p:animEffect transition="in" filter="wipe(down)">
                                      <p:cBhvr>
                                        <p:cTn id="75" dur="580">
                                          <p:stCondLst>
                                            <p:cond delay="0"/>
                                          </p:stCondLst>
                                        </p:cTn>
                                        <p:tgtEl>
                                          <p:spTgt spid="5">
                                            <p:graphicEl>
                                              <a:dgm id="{F9AF6FB9-0097-401B-BAAE-32B9A294D222}"/>
                                            </p:graphicEl>
                                          </p:spTgt>
                                        </p:tgtEl>
                                      </p:cBhvr>
                                    </p:animEffect>
                                    <p:anim calcmode="lin" valueType="num">
                                      <p:cBhvr>
                                        <p:cTn id="76" dur="1822" tmFilter="0,0; 0.14,0.36; 0.43,0.73; 0.71,0.91; 1.0,1.0">
                                          <p:stCondLst>
                                            <p:cond delay="0"/>
                                          </p:stCondLst>
                                        </p:cTn>
                                        <p:tgtEl>
                                          <p:spTgt spid="5">
                                            <p:graphicEl>
                                              <a:dgm id="{F9AF6FB9-0097-401B-BAAE-32B9A294D222}"/>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F9AF6FB9-0097-401B-BAAE-32B9A294D222}"/>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F9AF6FB9-0097-401B-BAAE-32B9A294D222}"/>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F9AF6FB9-0097-401B-BAAE-32B9A294D222}"/>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F9AF6FB9-0097-401B-BAAE-32B9A294D222}"/>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F9AF6FB9-0097-401B-BAAE-32B9A294D222}"/>
                                            </p:graphicEl>
                                          </p:spTgt>
                                        </p:tgtEl>
                                      </p:cBhvr>
                                      <p:to x="100000" y="60000"/>
                                    </p:animScale>
                                    <p:animScale>
                                      <p:cBhvr>
                                        <p:cTn id="82" dur="166" decel="50000">
                                          <p:stCondLst>
                                            <p:cond delay="676"/>
                                          </p:stCondLst>
                                        </p:cTn>
                                        <p:tgtEl>
                                          <p:spTgt spid="5">
                                            <p:graphicEl>
                                              <a:dgm id="{F9AF6FB9-0097-401B-BAAE-32B9A294D222}"/>
                                            </p:graphicEl>
                                          </p:spTgt>
                                        </p:tgtEl>
                                      </p:cBhvr>
                                      <p:to x="100000" y="100000"/>
                                    </p:animScale>
                                    <p:animScale>
                                      <p:cBhvr>
                                        <p:cTn id="83" dur="26">
                                          <p:stCondLst>
                                            <p:cond delay="1312"/>
                                          </p:stCondLst>
                                        </p:cTn>
                                        <p:tgtEl>
                                          <p:spTgt spid="5">
                                            <p:graphicEl>
                                              <a:dgm id="{F9AF6FB9-0097-401B-BAAE-32B9A294D222}"/>
                                            </p:graphicEl>
                                          </p:spTgt>
                                        </p:tgtEl>
                                      </p:cBhvr>
                                      <p:to x="100000" y="80000"/>
                                    </p:animScale>
                                    <p:animScale>
                                      <p:cBhvr>
                                        <p:cTn id="84" dur="166" decel="50000">
                                          <p:stCondLst>
                                            <p:cond delay="1338"/>
                                          </p:stCondLst>
                                        </p:cTn>
                                        <p:tgtEl>
                                          <p:spTgt spid="5">
                                            <p:graphicEl>
                                              <a:dgm id="{F9AF6FB9-0097-401B-BAAE-32B9A294D222}"/>
                                            </p:graphicEl>
                                          </p:spTgt>
                                        </p:tgtEl>
                                      </p:cBhvr>
                                      <p:to x="100000" y="100000"/>
                                    </p:animScale>
                                    <p:animScale>
                                      <p:cBhvr>
                                        <p:cTn id="85" dur="26">
                                          <p:stCondLst>
                                            <p:cond delay="1642"/>
                                          </p:stCondLst>
                                        </p:cTn>
                                        <p:tgtEl>
                                          <p:spTgt spid="5">
                                            <p:graphicEl>
                                              <a:dgm id="{F9AF6FB9-0097-401B-BAAE-32B9A294D222}"/>
                                            </p:graphicEl>
                                          </p:spTgt>
                                        </p:tgtEl>
                                      </p:cBhvr>
                                      <p:to x="100000" y="90000"/>
                                    </p:animScale>
                                    <p:animScale>
                                      <p:cBhvr>
                                        <p:cTn id="86" dur="166" decel="50000">
                                          <p:stCondLst>
                                            <p:cond delay="1668"/>
                                          </p:stCondLst>
                                        </p:cTn>
                                        <p:tgtEl>
                                          <p:spTgt spid="5">
                                            <p:graphicEl>
                                              <a:dgm id="{F9AF6FB9-0097-401B-BAAE-32B9A294D222}"/>
                                            </p:graphicEl>
                                          </p:spTgt>
                                        </p:tgtEl>
                                      </p:cBhvr>
                                      <p:to x="100000" y="100000"/>
                                    </p:animScale>
                                    <p:animScale>
                                      <p:cBhvr>
                                        <p:cTn id="87" dur="26">
                                          <p:stCondLst>
                                            <p:cond delay="1808"/>
                                          </p:stCondLst>
                                        </p:cTn>
                                        <p:tgtEl>
                                          <p:spTgt spid="5">
                                            <p:graphicEl>
                                              <a:dgm id="{F9AF6FB9-0097-401B-BAAE-32B9A294D222}"/>
                                            </p:graphicEl>
                                          </p:spTgt>
                                        </p:tgtEl>
                                      </p:cBhvr>
                                      <p:to x="100000" y="95000"/>
                                    </p:animScale>
                                    <p:animScale>
                                      <p:cBhvr>
                                        <p:cTn id="88" dur="166" decel="50000">
                                          <p:stCondLst>
                                            <p:cond delay="1834"/>
                                          </p:stCondLst>
                                        </p:cTn>
                                        <p:tgtEl>
                                          <p:spTgt spid="5">
                                            <p:graphicEl>
                                              <a:dgm id="{F9AF6FB9-0097-401B-BAAE-32B9A294D222}"/>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5">
                                            <p:graphicEl>
                                              <a:dgm id="{B3091799-2991-40F4-BA0E-7C5669ECE826}"/>
                                            </p:graphicEl>
                                          </p:spTgt>
                                        </p:tgtEl>
                                        <p:attrNameLst>
                                          <p:attrName>style.visibility</p:attrName>
                                        </p:attrNameLst>
                                      </p:cBhvr>
                                      <p:to>
                                        <p:strVal val="visible"/>
                                      </p:to>
                                    </p:set>
                                    <p:animEffect transition="in" filter="wipe(down)">
                                      <p:cBhvr>
                                        <p:cTn id="93" dur="580">
                                          <p:stCondLst>
                                            <p:cond delay="0"/>
                                          </p:stCondLst>
                                        </p:cTn>
                                        <p:tgtEl>
                                          <p:spTgt spid="5">
                                            <p:graphicEl>
                                              <a:dgm id="{B3091799-2991-40F4-BA0E-7C5669ECE826}"/>
                                            </p:graphicEl>
                                          </p:spTgt>
                                        </p:tgtEl>
                                      </p:cBhvr>
                                    </p:animEffect>
                                    <p:anim calcmode="lin" valueType="num">
                                      <p:cBhvr>
                                        <p:cTn id="94" dur="1822" tmFilter="0,0; 0.14,0.36; 0.43,0.73; 0.71,0.91; 1.0,1.0">
                                          <p:stCondLst>
                                            <p:cond delay="0"/>
                                          </p:stCondLst>
                                        </p:cTn>
                                        <p:tgtEl>
                                          <p:spTgt spid="5">
                                            <p:graphicEl>
                                              <a:dgm id="{B3091799-2991-40F4-BA0E-7C5669ECE826}"/>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graphicEl>
                                              <a:dgm id="{B3091799-2991-40F4-BA0E-7C5669ECE826}"/>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graphicEl>
                                              <a:dgm id="{B3091799-2991-40F4-BA0E-7C5669ECE826}"/>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graphicEl>
                                              <a:dgm id="{B3091799-2991-40F4-BA0E-7C5669ECE826}"/>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graphicEl>
                                              <a:dgm id="{B3091799-2991-40F4-BA0E-7C5669ECE826}"/>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graphicEl>
                                              <a:dgm id="{B3091799-2991-40F4-BA0E-7C5669ECE826}"/>
                                            </p:graphicEl>
                                          </p:spTgt>
                                        </p:tgtEl>
                                      </p:cBhvr>
                                      <p:to x="100000" y="60000"/>
                                    </p:animScale>
                                    <p:animScale>
                                      <p:cBhvr>
                                        <p:cTn id="100" dur="166" decel="50000">
                                          <p:stCondLst>
                                            <p:cond delay="676"/>
                                          </p:stCondLst>
                                        </p:cTn>
                                        <p:tgtEl>
                                          <p:spTgt spid="5">
                                            <p:graphicEl>
                                              <a:dgm id="{B3091799-2991-40F4-BA0E-7C5669ECE826}"/>
                                            </p:graphicEl>
                                          </p:spTgt>
                                        </p:tgtEl>
                                      </p:cBhvr>
                                      <p:to x="100000" y="100000"/>
                                    </p:animScale>
                                    <p:animScale>
                                      <p:cBhvr>
                                        <p:cTn id="101" dur="26">
                                          <p:stCondLst>
                                            <p:cond delay="1312"/>
                                          </p:stCondLst>
                                        </p:cTn>
                                        <p:tgtEl>
                                          <p:spTgt spid="5">
                                            <p:graphicEl>
                                              <a:dgm id="{B3091799-2991-40F4-BA0E-7C5669ECE826}"/>
                                            </p:graphicEl>
                                          </p:spTgt>
                                        </p:tgtEl>
                                      </p:cBhvr>
                                      <p:to x="100000" y="80000"/>
                                    </p:animScale>
                                    <p:animScale>
                                      <p:cBhvr>
                                        <p:cTn id="102" dur="166" decel="50000">
                                          <p:stCondLst>
                                            <p:cond delay="1338"/>
                                          </p:stCondLst>
                                        </p:cTn>
                                        <p:tgtEl>
                                          <p:spTgt spid="5">
                                            <p:graphicEl>
                                              <a:dgm id="{B3091799-2991-40F4-BA0E-7C5669ECE826}"/>
                                            </p:graphicEl>
                                          </p:spTgt>
                                        </p:tgtEl>
                                      </p:cBhvr>
                                      <p:to x="100000" y="100000"/>
                                    </p:animScale>
                                    <p:animScale>
                                      <p:cBhvr>
                                        <p:cTn id="103" dur="26">
                                          <p:stCondLst>
                                            <p:cond delay="1642"/>
                                          </p:stCondLst>
                                        </p:cTn>
                                        <p:tgtEl>
                                          <p:spTgt spid="5">
                                            <p:graphicEl>
                                              <a:dgm id="{B3091799-2991-40F4-BA0E-7C5669ECE826}"/>
                                            </p:graphicEl>
                                          </p:spTgt>
                                        </p:tgtEl>
                                      </p:cBhvr>
                                      <p:to x="100000" y="90000"/>
                                    </p:animScale>
                                    <p:animScale>
                                      <p:cBhvr>
                                        <p:cTn id="104" dur="166" decel="50000">
                                          <p:stCondLst>
                                            <p:cond delay="1668"/>
                                          </p:stCondLst>
                                        </p:cTn>
                                        <p:tgtEl>
                                          <p:spTgt spid="5">
                                            <p:graphicEl>
                                              <a:dgm id="{B3091799-2991-40F4-BA0E-7C5669ECE826}"/>
                                            </p:graphicEl>
                                          </p:spTgt>
                                        </p:tgtEl>
                                      </p:cBhvr>
                                      <p:to x="100000" y="100000"/>
                                    </p:animScale>
                                    <p:animScale>
                                      <p:cBhvr>
                                        <p:cTn id="105" dur="26">
                                          <p:stCondLst>
                                            <p:cond delay="1808"/>
                                          </p:stCondLst>
                                        </p:cTn>
                                        <p:tgtEl>
                                          <p:spTgt spid="5">
                                            <p:graphicEl>
                                              <a:dgm id="{B3091799-2991-40F4-BA0E-7C5669ECE826}"/>
                                            </p:graphicEl>
                                          </p:spTgt>
                                        </p:tgtEl>
                                      </p:cBhvr>
                                      <p:to x="100000" y="95000"/>
                                    </p:animScale>
                                    <p:animScale>
                                      <p:cBhvr>
                                        <p:cTn id="106" dur="166" decel="50000">
                                          <p:stCondLst>
                                            <p:cond delay="1834"/>
                                          </p:stCondLst>
                                        </p:cTn>
                                        <p:tgtEl>
                                          <p:spTgt spid="5">
                                            <p:graphicEl>
                                              <a:dgm id="{B3091799-2991-40F4-BA0E-7C5669ECE826}"/>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5">
                                            <p:graphicEl>
                                              <a:dgm id="{365A5268-D685-41B4-9488-8A62494150FA}"/>
                                            </p:graphicEl>
                                          </p:spTgt>
                                        </p:tgtEl>
                                        <p:attrNameLst>
                                          <p:attrName>style.visibility</p:attrName>
                                        </p:attrNameLst>
                                      </p:cBhvr>
                                      <p:to>
                                        <p:strVal val="visible"/>
                                      </p:to>
                                    </p:set>
                                    <p:animEffect transition="in" filter="wipe(down)">
                                      <p:cBhvr>
                                        <p:cTn id="109" dur="580">
                                          <p:stCondLst>
                                            <p:cond delay="0"/>
                                          </p:stCondLst>
                                        </p:cTn>
                                        <p:tgtEl>
                                          <p:spTgt spid="5">
                                            <p:graphicEl>
                                              <a:dgm id="{365A5268-D685-41B4-9488-8A62494150FA}"/>
                                            </p:graphicEl>
                                          </p:spTgt>
                                        </p:tgtEl>
                                      </p:cBhvr>
                                    </p:animEffect>
                                    <p:anim calcmode="lin" valueType="num">
                                      <p:cBhvr>
                                        <p:cTn id="110" dur="1822" tmFilter="0,0; 0.14,0.36; 0.43,0.73; 0.71,0.91; 1.0,1.0">
                                          <p:stCondLst>
                                            <p:cond delay="0"/>
                                          </p:stCondLst>
                                        </p:cTn>
                                        <p:tgtEl>
                                          <p:spTgt spid="5">
                                            <p:graphicEl>
                                              <a:dgm id="{365A5268-D685-41B4-9488-8A62494150FA}"/>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graphicEl>
                                              <a:dgm id="{365A5268-D685-41B4-9488-8A62494150FA}"/>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graphicEl>
                                              <a:dgm id="{365A5268-D685-41B4-9488-8A62494150FA}"/>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graphicEl>
                                              <a:dgm id="{365A5268-D685-41B4-9488-8A62494150FA}"/>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graphicEl>
                                              <a:dgm id="{365A5268-D685-41B4-9488-8A62494150FA}"/>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graphicEl>
                                              <a:dgm id="{365A5268-D685-41B4-9488-8A62494150FA}"/>
                                            </p:graphicEl>
                                          </p:spTgt>
                                        </p:tgtEl>
                                      </p:cBhvr>
                                      <p:to x="100000" y="60000"/>
                                    </p:animScale>
                                    <p:animScale>
                                      <p:cBhvr>
                                        <p:cTn id="116" dur="166" decel="50000">
                                          <p:stCondLst>
                                            <p:cond delay="676"/>
                                          </p:stCondLst>
                                        </p:cTn>
                                        <p:tgtEl>
                                          <p:spTgt spid="5">
                                            <p:graphicEl>
                                              <a:dgm id="{365A5268-D685-41B4-9488-8A62494150FA}"/>
                                            </p:graphicEl>
                                          </p:spTgt>
                                        </p:tgtEl>
                                      </p:cBhvr>
                                      <p:to x="100000" y="100000"/>
                                    </p:animScale>
                                    <p:animScale>
                                      <p:cBhvr>
                                        <p:cTn id="117" dur="26">
                                          <p:stCondLst>
                                            <p:cond delay="1312"/>
                                          </p:stCondLst>
                                        </p:cTn>
                                        <p:tgtEl>
                                          <p:spTgt spid="5">
                                            <p:graphicEl>
                                              <a:dgm id="{365A5268-D685-41B4-9488-8A62494150FA}"/>
                                            </p:graphicEl>
                                          </p:spTgt>
                                        </p:tgtEl>
                                      </p:cBhvr>
                                      <p:to x="100000" y="80000"/>
                                    </p:animScale>
                                    <p:animScale>
                                      <p:cBhvr>
                                        <p:cTn id="118" dur="166" decel="50000">
                                          <p:stCondLst>
                                            <p:cond delay="1338"/>
                                          </p:stCondLst>
                                        </p:cTn>
                                        <p:tgtEl>
                                          <p:spTgt spid="5">
                                            <p:graphicEl>
                                              <a:dgm id="{365A5268-D685-41B4-9488-8A62494150FA}"/>
                                            </p:graphicEl>
                                          </p:spTgt>
                                        </p:tgtEl>
                                      </p:cBhvr>
                                      <p:to x="100000" y="100000"/>
                                    </p:animScale>
                                    <p:animScale>
                                      <p:cBhvr>
                                        <p:cTn id="119" dur="26">
                                          <p:stCondLst>
                                            <p:cond delay="1642"/>
                                          </p:stCondLst>
                                        </p:cTn>
                                        <p:tgtEl>
                                          <p:spTgt spid="5">
                                            <p:graphicEl>
                                              <a:dgm id="{365A5268-D685-41B4-9488-8A62494150FA}"/>
                                            </p:graphicEl>
                                          </p:spTgt>
                                        </p:tgtEl>
                                      </p:cBhvr>
                                      <p:to x="100000" y="90000"/>
                                    </p:animScale>
                                    <p:animScale>
                                      <p:cBhvr>
                                        <p:cTn id="120" dur="166" decel="50000">
                                          <p:stCondLst>
                                            <p:cond delay="1668"/>
                                          </p:stCondLst>
                                        </p:cTn>
                                        <p:tgtEl>
                                          <p:spTgt spid="5">
                                            <p:graphicEl>
                                              <a:dgm id="{365A5268-D685-41B4-9488-8A62494150FA}"/>
                                            </p:graphicEl>
                                          </p:spTgt>
                                        </p:tgtEl>
                                      </p:cBhvr>
                                      <p:to x="100000" y="100000"/>
                                    </p:animScale>
                                    <p:animScale>
                                      <p:cBhvr>
                                        <p:cTn id="121" dur="26">
                                          <p:stCondLst>
                                            <p:cond delay="1808"/>
                                          </p:stCondLst>
                                        </p:cTn>
                                        <p:tgtEl>
                                          <p:spTgt spid="5">
                                            <p:graphicEl>
                                              <a:dgm id="{365A5268-D685-41B4-9488-8A62494150FA}"/>
                                            </p:graphicEl>
                                          </p:spTgt>
                                        </p:tgtEl>
                                      </p:cBhvr>
                                      <p:to x="100000" y="95000"/>
                                    </p:animScale>
                                    <p:animScale>
                                      <p:cBhvr>
                                        <p:cTn id="122" dur="166" decel="50000">
                                          <p:stCondLst>
                                            <p:cond delay="1834"/>
                                          </p:stCondLst>
                                        </p:cTn>
                                        <p:tgtEl>
                                          <p:spTgt spid="5">
                                            <p:graphicEl>
                                              <a:dgm id="{365A5268-D685-41B4-9488-8A62494150FA}"/>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5">
                                            <p:graphicEl>
                                              <a:dgm id="{1C762B12-159A-4C43-BA15-FA3D955A7948}"/>
                                            </p:graphicEl>
                                          </p:spTgt>
                                        </p:tgtEl>
                                        <p:attrNameLst>
                                          <p:attrName>style.visibility</p:attrName>
                                        </p:attrNameLst>
                                      </p:cBhvr>
                                      <p:to>
                                        <p:strVal val="visible"/>
                                      </p:to>
                                    </p:set>
                                    <p:animEffect transition="in" filter="wipe(down)">
                                      <p:cBhvr>
                                        <p:cTn id="127" dur="580">
                                          <p:stCondLst>
                                            <p:cond delay="0"/>
                                          </p:stCondLst>
                                        </p:cTn>
                                        <p:tgtEl>
                                          <p:spTgt spid="5">
                                            <p:graphicEl>
                                              <a:dgm id="{1C762B12-159A-4C43-BA15-FA3D955A7948}"/>
                                            </p:graphicEl>
                                          </p:spTgt>
                                        </p:tgtEl>
                                      </p:cBhvr>
                                    </p:animEffect>
                                    <p:anim calcmode="lin" valueType="num">
                                      <p:cBhvr>
                                        <p:cTn id="128" dur="1822" tmFilter="0,0; 0.14,0.36; 0.43,0.73; 0.71,0.91; 1.0,1.0">
                                          <p:stCondLst>
                                            <p:cond delay="0"/>
                                          </p:stCondLst>
                                        </p:cTn>
                                        <p:tgtEl>
                                          <p:spTgt spid="5">
                                            <p:graphicEl>
                                              <a:dgm id="{1C762B12-159A-4C43-BA15-FA3D955A7948}"/>
                                            </p:graphic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
                                            <p:graphicEl>
                                              <a:dgm id="{1C762B12-159A-4C43-BA15-FA3D955A7948}"/>
                                            </p:graphic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
                                            <p:graphicEl>
                                              <a:dgm id="{1C762B12-159A-4C43-BA15-FA3D955A7948}"/>
                                            </p:graphic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
                                            <p:graphicEl>
                                              <a:dgm id="{1C762B12-159A-4C43-BA15-FA3D955A7948}"/>
                                            </p:graphic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
                                            <p:graphicEl>
                                              <a:dgm id="{1C762B12-159A-4C43-BA15-FA3D955A7948}"/>
                                            </p:graphic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5">
                                            <p:graphicEl>
                                              <a:dgm id="{1C762B12-159A-4C43-BA15-FA3D955A7948}"/>
                                            </p:graphicEl>
                                          </p:spTgt>
                                        </p:tgtEl>
                                      </p:cBhvr>
                                      <p:to x="100000" y="60000"/>
                                    </p:animScale>
                                    <p:animScale>
                                      <p:cBhvr>
                                        <p:cTn id="134" dur="166" decel="50000">
                                          <p:stCondLst>
                                            <p:cond delay="676"/>
                                          </p:stCondLst>
                                        </p:cTn>
                                        <p:tgtEl>
                                          <p:spTgt spid="5">
                                            <p:graphicEl>
                                              <a:dgm id="{1C762B12-159A-4C43-BA15-FA3D955A7948}"/>
                                            </p:graphicEl>
                                          </p:spTgt>
                                        </p:tgtEl>
                                      </p:cBhvr>
                                      <p:to x="100000" y="100000"/>
                                    </p:animScale>
                                    <p:animScale>
                                      <p:cBhvr>
                                        <p:cTn id="135" dur="26">
                                          <p:stCondLst>
                                            <p:cond delay="1312"/>
                                          </p:stCondLst>
                                        </p:cTn>
                                        <p:tgtEl>
                                          <p:spTgt spid="5">
                                            <p:graphicEl>
                                              <a:dgm id="{1C762B12-159A-4C43-BA15-FA3D955A7948}"/>
                                            </p:graphicEl>
                                          </p:spTgt>
                                        </p:tgtEl>
                                      </p:cBhvr>
                                      <p:to x="100000" y="80000"/>
                                    </p:animScale>
                                    <p:animScale>
                                      <p:cBhvr>
                                        <p:cTn id="136" dur="166" decel="50000">
                                          <p:stCondLst>
                                            <p:cond delay="1338"/>
                                          </p:stCondLst>
                                        </p:cTn>
                                        <p:tgtEl>
                                          <p:spTgt spid="5">
                                            <p:graphicEl>
                                              <a:dgm id="{1C762B12-159A-4C43-BA15-FA3D955A7948}"/>
                                            </p:graphicEl>
                                          </p:spTgt>
                                        </p:tgtEl>
                                      </p:cBhvr>
                                      <p:to x="100000" y="100000"/>
                                    </p:animScale>
                                    <p:animScale>
                                      <p:cBhvr>
                                        <p:cTn id="137" dur="26">
                                          <p:stCondLst>
                                            <p:cond delay="1642"/>
                                          </p:stCondLst>
                                        </p:cTn>
                                        <p:tgtEl>
                                          <p:spTgt spid="5">
                                            <p:graphicEl>
                                              <a:dgm id="{1C762B12-159A-4C43-BA15-FA3D955A7948}"/>
                                            </p:graphicEl>
                                          </p:spTgt>
                                        </p:tgtEl>
                                      </p:cBhvr>
                                      <p:to x="100000" y="90000"/>
                                    </p:animScale>
                                    <p:animScale>
                                      <p:cBhvr>
                                        <p:cTn id="138" dur="166" decel="50000">
                                          <p:stCondLst>
                                            <p:cond delay="1668"/>
                                          </p:stCondLst>
                                        </p:cTn>
                                        <p:tgtEl>
                                          <p:spTgt spid="5">
                                            <p:graphicEl>
                                              <a:dgm id="{1C762B12-159A-4C43-BA15-FA3D955A7948}"/>
                                            </p:graphicEl>
                                          </p:spTgt>
                                        </p:tgtEl>
                                      </p:cBhvr>
                                      <p:to x="100000" y="100000"/>
                                    </p:animScale>
                                    <p:animScale>
                                      <p:cBhvr>
                                        <p:cTn id="139" dur="26">
                                          <p:stCondLst>
                                            <p:cond delay="1808"/>
                                          </p:stCondLst>
                                        </p:cTn>
                                        <p:tgtEl>
                                          <p:spTgt spid="5">
                                            <p:graphicEl>
                                              <a:dgm id="{1C762B12-159A-4C43-BA15-FA3D955A7948}"/>
                                            </p:graphicEl>
                                          </p:spTgt>
                                        </p:tgtEl>
                                      </p:cBhvr>
                                      <p:to x="100000" y="95000"/>
                                    </p:animScale>
                                    <p:animScale>
                                      <p:cBhvr>
                                        <p:cTn id="140" dur="166" decel="50000">
                                          <p:stCondLst>
                                            <p:cond delay="1834"/>
                                          </p:stCondLst>
                                        </p:cTn>
                                        <p:tgtEl>
                                          <p:spTgt spid="5">
                                            <p:graphicEl>
                                              <a:dgm id="{1C762B12-159A-4C43-BA15-FA3D955A7948}"/>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5">
                                            <p:graphicEl>
                                              <a:dgm id="{8E28D0A0-6D04-4ABB-B219-6ADF60526287}"/>
                                            </p:graphicEl>
                                          </p:spTgt>
                                        </p:tgtEl>
                                        <p:attrNameLst>
                                          <p:attrName>style.visibility</p:attrName>
                                        </p:attrNameLst>
                                      </p:cBhvr>
                                      <p:to>
                                        <p:strVal val="visible"/>
                                      </p:to>
                                    </p:set>
                                    <p:animEffect transition="in" filter="wipe(down)">
                                      <p:cBhvr>
                                        <p:cTn id="143" dur="580">
                                          <p:stCondLst>
                                            <p:cond delay="0"/>
                                          </p:stCondLst>
                                        </p:cTn>
                                        <p:tgtEl>
                                          <p:spTgt spid="5">
                                            <p:graphicEl>
                                              <a:dgm id="{8E28D0A0-6D04-4ABB-B219-6ADF60526287}"/>
                                            </p:graphicEl>
                                          </p:spTgt>
                                        </p:tgtEl>
                                      </p:cBhvr>
                                    </p:animEffect>
                                    <p:anim calcmode="lin" valueType="num">
                                      <p:cBhvr>
                                        <p:cTn id="144" dur="1822" tmFilter="0,0; 0.14,0.36; 0.43,0.73; 0.71,0.91; 1.0,1.0">
                                          <p:stCondLst>
                                            <p:cond delay="0"/>
                                          </p:stCondLst>
                                        </p:cTn>
                                        <p:tgtEl>
                                          <p:spTgt spid="5">
                                            <p:graphicEl>
                                              <a:dgm id="{8E28D0A0-6D04-4ABB-B219-6ADF60526287}"/>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
                                            <p:graphicEl>
                                              <a:dgm id="{8E28D0A0-6D04-4ABB-B219-6ADF60526287}"/>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
                                            <p:graphicEl>
                                              <a:dgm id="{8E28D0A0-6D04-4ABB-B219-6ADF60526287}"/>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
                                            <p:graphicEl>
                                              <a:dgm id="{8E28D0A0-6D04-4ABB-B219-6ADF60526287}"/>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
                                            <p:graphicEl>
                                              <a:dgm id="{8E28D0A0-6D04-4ABB-B219-6ADF60526287}"/>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5">
                                            <p:graphicEl>
                                              <a:dgm id="{8E28D0A0-6D04-4ABB-B219-6ADF60526287}"/>
                                            </p:graphicEl>
                                          </p:spTgt>
                                        </p:tgtEl>
                                      </p:cBhvr>
                                      <p:to x="100000" y="60000"/>
                                    </p:animScale>
                                    <p:animScale>
                                      <p:cBhvr>
                                        <p:cTn id="150" dur="166" decel="50000">
                                          <p:stCondLst>
                                            <p:cond delay="676"/>
                                          </p:stCondLst>
                                        </p:cTn>
                                        <p:tgtEl>
                                          <p:spTgt spid="5">
                                            <p:graphicEl>
                                              <a:dgm id="{8E28D0A0-6D04-4ABB-B219-6ADF60526287}"/>
                                            </p:graphicEl>
                                          </p:spTgt>
                                        </p:tgtEl>
                                      </p:cBhvr>
                                      <p:to x="100000" y="100000"/>
                                    </p:animScale>
                                    <p:animScale>
                                      <p:cBhvr>
                                        <p:cTn id="151" dur="26">
                                          <p:stCondLst>
                                            <p:cond delay="1312"/>
                                          </p:stCondLst>
                                        </p:cTn>
                                        <p:tgtEl>
                                          <p:spTgt spid="5">
                                            <p:graphicEl>
                                              <a:dgm id="{8E28D0A0-6D04-4ABB-B219-6ADF60526287}"/>
                                            </p:graphicEl>
                                          </p:spTgt>
                                        </p:tgtEl>
                                      </p:cBhvr>
                                      <p:to x="100000" y="80000"/>
                                    </p:animScale>
                                    <p:animScale>
                                      <p:cBhvr>
                                        <p:cTn id="152" dur="166" decel="50000">
                                          <p:stCondLst>
                                            <p:cond delay="1338"/>
                                          </p:stCondLst>
                                        </p:cTn>
                                        <p:tgtEl>
                                          <p:spTgt spid="5">
                                            <p:graphicEl>
                                              <a:dgm id="{8E28D0A0-6D04-4ABB-B219-6ADF60526287}"/>
                                            </p:graphicEl>
                                          </p:spTgt>
                                        </p:tgtEl>
                                      </p:cBhvr>
                                      <p:to x="100000" y="100000"/>
                                    </p:animScale>
                                    <p:animScale>
                                      <p:cBhvr>
                                        <p:cTn id="153" dur="26">
                                          <p:stCondLst>
                                            <p:cond delay="1642"/>
                                          </p:stCondLst>
                                        </p:cTn>
                                        <p:tgtEl>
                                          <p:spTgt spid="5">
                                            <p:graphicEl>
                                              <a:dgm id="{8E28D0A0-6D04-4ABB-B219-6ADF60526287}"/>
                                            </p:graphicEl>
                                          </p:spTgt>
                                        </p:tgtEl>
                                      </p:cBhvr>
                                      <p:to x="100000" y="90000"/>
                                    </p:animScale>
                                    <p:animScale>
                                      <p:cBhvr>
                                        <p:cTn id="154" dur="166" decel="50000">
                                          <p:stCondLst>
                                            <p:cond delay="1668"/>
                                          </p:stCondLst>
                                        </p:cTn>
                                        <p:tgtEl>
                                          <p:spTgt spid="5">
                                            <p:graphicEl>
                                              <a:dgm id="{8E28D0A0-6D04-4ABB-B219-6ADF60526287}"/>
                                            </p:graphicEl>
                                          </p:spTgt>
                                        </p:tgtEl>
                                      </p:cBhvr>
                                      <p:to x="100000" y="100000"/>
                                    </p:animScale>
                                    <p:animScale>
                                      <p:cBhvr>
                                        <p:cTn id="155" dur="26">
                                          <p:stCondLst>
                                            <p:cond delay="1808"/>
                                          </p:stCondLst>
                                        </p:cTn>
                                        <p:tgtEl>
                                          <p:spTgt spid="5">
                                            <p:graphicEl>
                                              <a:dgm id="{8E28D0A0-6D04-4ABB-B219-6ADF60526287}"/>
                                            </p:graphicEl>
                                          </p:spTgt>
                                        </p:tgtEl>
                                      </p:cBhvr>
                                      <p:to x="100000" y="95000"/>
                                    </p:animScale>
                                    <p:animScale>
                                      <p:cBhvr>
                                        <p:cTn id="156" dur="166" decel="50000">
                                          <p:stCondLst>
                                            <p:cond delay="1834"/>
                                          </p:stCondLst>
                                        </p:cTn>
                                        <p:tgtEl>
                                          <p:spTgt spid="5">
                                            <p:graphicEl>
                                              <a:dgm id="{8E28D0A0-6D04-4ABB-B219-6ADF60526287}"/>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grpId="0" nodeType="clickEffect">
                                  <p:stCondLst>
                                    <p:cond delay="0"/>
                                  </p:stCondLst>
                                  <p:childTnLst>
                                    <p:set>
                                      <p:cBhvr>
                                        <p:cTn id="160" dur="1" fill="hold">
                                          <p:stCondLst>
                                            <p:cond delay="0"/>
                                          </p:stCondLst>
                                        </p:cTn>
                                        <p:tgtEl>
                                          <p:spTgt spid="427"/>
                                        </p:tgtEl>
                                        <p:attrNameLst>
                                          <p:attrName>style.visibility</p:attrName>
                                        </p:attrNameLst>
                                      </p:cBhvr>
                                      <p:to>
                                        <p:strVal val="visible"/>
                                      </p:to>
                                    </p:set>
                                    <p:animEffect transition="in" filter="circle(in)">
                                      <p:cBhvr>
                                        <p:cTn id="161" dur="20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27" grpId="0"/>
    </p:bldLst>
  </p:timing>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4D3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4C0A382-A802-4D79-86CE-C75C8545FA47}"/>
              </a:ext>
            </a:extLst>
          </p:cNvPr>
          <p:cNvSpPr>
            <a:spLocks noGrp="1"/>
          </p:cNvSpPr>
          <p:nvPr>
            <p:ph type="title"/>
          </p:nvPr>
        </p:nvSpPr>
        <p:spPr>
          <a:xfrm>
            <a:off x="777240" y="694944"/>
            <a:ext cx="6610388" cy="1042416"/>
          </a:xfrm>
        </p:spPr>
        <p:txBody>
          <a:bodyPr vert="horz" lIns="91440" tIns="45720" rIns="91440" bIns="45720" rtlCol="0" anchor="ctr">
            <a:normAutofit/>
          </a:bodyPr>
          <a:lstStyle/>
          <a:p>
            <a:r>
              <a:rPr lang="en-US" sz="3300" kern="1200">
                <a:solidFill>
                  <a:srgbClr val="FFFFFF"/>
                </a:solidFill>
                <a:latin typeface="+mj-lt"/>
                <a:ea typeface="+mj-ea"/>
                <a:cs typeface="+mj-cs"/>
              </a:rPr>
              <a:t>Health Care Decisions for Pregnant Women</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FFF19F">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FFF19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9FCB5610-2077-46A6-A1F2-1B3FA8D5AE3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0142" y="3329875"/>
            <a:ext cx="6795370" cy="1868726"/>
          </a:xfrm>
          <a:prstGeom prst="rect">
            <a:avLst/>
          </a:prstGeom>
        </p:spPr>
      </p:pic>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CB48B5-4CD7-4BBD-A26D-6903CAFD18B6}"/>
              </a:ext>
            </a:extLst>
          </p:cNvPr>
          <p:cNvSpPr>
            <a:spLocks noGrp="1"/>
          </p:cNvSpPr>
          <p:nvPr>
            <p:ph sz="half" idx="1"/>
          </p:nvPr>
        </p:nvSpPr>
        <p:spPr>
          <a:xfrm>
            <a:off x="8109311" y="2393792"/>
            <a:ext cx="3360212" cy="3740893"/>
          </a:xfrm>
        </p:spPr>
        <p:txBody>
          <a:bodyPr vert="horz" lIns="91440" tIns="45720" rIns="91440" bIns="45720" rtlCol="0" anchor="ctr">
            <a:normAutofit/>
          </a:bodyPr>
          <a:lstStyle/>
          <a:p>
            <a:pPr>
              <a:buFont typeface="Wingdings" panose="020B0604020202020204" pitchFamily="34" charset="0"/>
              <a:buChar char="Ø"/>
            </a:pPr>
            <a:r>
              <a:rPr lang="en-US" sz="1800" dirty="0">
                <a:latin typeface="Grotesque"/>
              </a:rPr>
              <a:t>Check yes or no if you would like to allow your healthcare agent to make decisions for you, even if you are pregnant.</a:t>
            </a:r>
            <a:endParaRPr lang="en-US" dirty="0">
              <a:latin typeface="Grotesque"/>
            </a:endParaRPr>
          </a:p>
        </p:txBody>
      </p:sp>
      <p:sp>
        <p:nvSpPr>
          <p:cNvPr id="11" name="TextBox 10">
            <a:hlinkClick r:id="rId4" action="ppaction://hlinksldjump"/>
            <a:extLst>
              <a:ext uri="{FF2B5EF4-FFF2-40B4-BE49-F238E27FC236}">
                <a16:creationId xmlns:a16="http://schemas.microsoft.com/office/drawing/2014/main" id="{7ADB0ECC-43C2-4804-9A8F-4B5690E6097B}"/>
              </a:ext>
            </a:extLst>
          </p:cNvPr>
          <p:cNvSpPr txBox="1"/>
          <p:nvPr/>
        </p:nvSpPr>
        <p:spPr>
          <a:xfrm>
            <a:off x="10558020" y="638169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156162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5A084F-B000-4740-B29A-243546758342}"/>
              </a:ext>
            </a:extLst>
          </p:cNvPr>
          <p:cNvSpPr>
            <a:spLocks noGrp="1"/>
          </p:cNvSpPr>
          <p:nvPr>
            <p:ph type="title"/>
          </p:nvPr>
        </p:nvSpPr>
        <p:spPr>
          <a:xfrm>
            <a:off x="788466" y="780655"/>
            <a:ext cx="3751662" cy="3261168"/>
          </a:xfrm>
        </p:spPr>
        <p:txBody>
          <a:bodyPr vert="horz" lIns="91440" tIns="45720" rIns="91440" bIns="45720" rtlCol="0" anchor="ctr">
            <a:normAutofit/>
          </a:bodyPr>
          <a:lstStyle/>
          <a:p>
            <a:r>
              <a:rPr lang="en-US" kern="1200">
                <a:solidFill>
                  <a:srgbClr val="FFFFFF"/>
                </a:solidFill>
                <a:latin typeface="+mj-lt"/>
                <a:ea typeface="+mj-ea"/>
                <a:cs typeface="+mj-cs"/>
              </a:rPr>
              <a:t>Statement of Desires, Special Provisions, or Limitations </a:t>
            </a: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4D332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FFF19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6430A7C7-AEF6-458B-82ED-535E06637A9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62407" y="4512569"/>
            <a:ext cx="5468144" cy="1886509"/>
          </a:xfrm>
          <a:prstGeom prst="rect">
            <a:avLst/>
          </a:prstGeom>
        </p:spPr>
      </p:pic>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C7C114-5BB2-4B8B-B650-ED0B06C5A2C5}"/>
              </a:ext>
            </a:extLst>
          </p:cNvPr>
          <p:cNvSpPr>
            <a:spLocks noGrp="1"/>
          </p:cNvSpPr>
          <p:nvPr>
            <p:ph sz="half" idx="1"/>
          </p:nvPr>
        </p:nvSpPr>
        <p:spPr>
          <a:xfrm>
            <a:off x="7598354" y="546657"/>
            <a:ext cx="3922301" cy="5796809"/>
          </a:xfrm>
        </p:spPr>
        <p:txBody>
          <a:bodyPr vert="horz" lIns="91440" tIns="45720" rIns="91440" bIns="45720" rtlCol="0" anchor="ctr">
            <a:normAutofit/>
          </a:bodyPr>
          <a:lstStyle/>
          <a:p>
            <a:pPr>
              <a:buFont typeface="Wingdings" panose="020B0604020202020204" pitchFamily="34" charset="0"/>
              <a:buChar char="Ø"/>
            </a:pPr>
            <a:r>
              <a:rPr lang="en-US" sz="2000" dirty="0">
                <a:latin typeface="Grotesque"/>
              </a:rPr>
              <a:t>This area is available for you to write out specific considerations you would like for yourself. You can add additional pages if necessary. </a:t>
            </a:r>
            <a:endParaRPr lang="en-US" dirty="0">
              <a:latin typeface="Grotesque"/>
            </a:endParaRPr>
          </a:p>
          <a:p>
            <a:pPr>
              <a:buFont typeface="Wingdings" panose="020B0604020202020204" pitchFamily="34" charset="0"/>
              <a:buChar char="Ø"/>
            </a:pPr>
            <a:r>
              <a:rPr lang="en-US" sz="2000" dirty="0">
                <a:latin typeface="Grotesque"/>
              </a:rPr>
              <a:t>Ideas: Religious restrictions, refusal for intubation (breathing tube down throat), refusal for tracheostomy (hole in throat to help breathe),  or refusal of blood transfusions, or any specific requests related to healthcare. </a:t>
            </a:r>
            <a:endParaRPr lang="en-US" sz="2000" dirty="0">
              <a:latin typeface="Grotesque"/>
              <a:cs typeface="Calibri"/>
            </a:endParaRPr>
          </a:p>
          <a:p>
            <a:pPr>
              <a:buFont typeface="Wingdings" panose="020B0604020202020204" pitchFamily="34" charset="0"/>
              <a:buChar char="Ø"/>
            </a:pPr>
            <a:r>
              <a:rPr lang="en-US" sz="2000" dirty="0">
                <a:latin typeface="Grotesque"/>
              </a:rPr>
              <a:t>If you have considerations that are important to you, make them specific so it is easier for your healthcare agent to honor you.</a:t>
            </a:r>
            <a:endParaRPr lang="en-US" sz="2000" dirty="0">
              <a:latin typeface="Grotesque"/>
              <a:cs typeface="Calibri"/>
            </a:endParaRPr>
          </a:p>
        </p:txBody>
      </p:sp>
      <p:sp>
        <p:nvSpPr>
          <p:cNvPr id="9" name="TextBox 8">
            <a:hlinkClick r:id="rId4" action="ppaction://hlinksldjump"/>
            <a:extLst>
              <a:ext uri="{FF2B5EF4-FFF2-40B4-BE49-F238E27FC236}">
                <a16:creationId xmlns:a16="http://schemas.microsoft.com/office/drawing/2014/main" id="{60BA059D-C8FF-41C1-8D55-3354D6A86C19}"/>
              </a:ext>
            </a:extLst>
          </p:cNvPr>
          <p:cNvSpPr txBox="1"/>
          <p:nvPr/>
        </p:nvSpPr>
        <p:spPr>
          <a:xfrm>
            <a:off x="10558020" y="638169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332182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F0ED17-33A1-4173-8990-7DFD38F5F1E3}"/>
              </a:ext>
            </a:extLst>
          </p:cNvPr>
          <p:cNvSpPr>
            <a:spLocks noGrp="1"/>
          </p:cNvSpPr>
          <p:nvPr>
            <p:ph type="title"/>
          </p:nvPr>
        </p:nvSpPr>
        <p:spPr>
          <a:xfrm>
            <a:off x="788466" y="780655"/>
            <a:ext cx="3751662" cy="3261168"/>
          </a:xfrm>
        </p:spPr>
        <p:txBody>
          <a:bodyPr vert="horz" lIns="91440" tIns="45720" rIns="91440" bIns="45720" rtlCol="0" anchor="ctr">
            <a:normAutofit/>
          </a:bodyPr>
          <a:lstStyle/>
          <a:p>
            <a:r>
              <a:rPr lang="en-US" kern="1200">
                <a:solidFill>
                  <a:srgbClr val="FFFFFF"/>
                </a:solidFill>
                <a:latin typeface="+mj-lt"/>
                <a:ea typeface="+mj-ea"/>
                <a:cs typeface="+mj-cs"/>
              </a:rPr>
              <a:t>Signature of Principal </a:t>
            </a: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4470A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8FE4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7B2CDCD1-09FE-434F-B15E-54110CFECAF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3841" y="4512569"/>
            <a:ext cx="6185276" cy="1886509"/>
          </a:xfrm>
          <a:prstGeom prst="rect">
            <a:avLst/>
          </a:prstGeom>
        </p:spPr>
      </p:pic>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0AC06-0135-46B1-86BF-CDA04C31BFE8}"/>
              </a:ext>
            </a:extLst>
          </p:cNvPr>
          <p:cNvSpPr>
            <a:spLocks noGrp="1"/>
          </p:cNvSpPr>
          <p:nvPr>
            <p:ph sz="half" idx="1"/>
          </p:nvPr>
        </p:nvSpPr>
        <p:spPr>
          <a:xfrm>
            <a:off x="7761639" y="900442"/>
            <a:ext cx="3514088" cy="5048417"/>
          </a:xfrm>
        </p:spPr>
        <p:txBody>
          <a:bodyPr vert="horz" lIns="91440" tIns="45720" rIns="91440" bIns="45720" rtlCol="0" anchor="ctr">
            <a:normAutofit/>
          </a:bodyPr>
          <a:lstStyle/>
          <a:p>
            <a:pPr>
              <a:buFont typeface="Wingdings" panose="020B0604020202020204" pitchFamily="34" charset="0"/>
              <a:buChar char="Ø"/>
            </a:pPr>
            <a:r>
              <a:rPr lang="en-US" sz="2400" dirty="0">
                <a:latin typeface="Grotesque"/>
              </a:rPr>
              <a:t>Sign your name (the person creating the Power of Attorney for Healthcare) in the presence of your witnesses and date. </a:t>
            </a:r>
            <a:endParaRPr lang="en-US" dirty="0">
              <a:latin typeface="Grotesque"/>
            </a:endParaRPr>
          </a:p>
          <a:p>
            <a:pPr>
              <a:buFont typeface="Wingdings" panose="020B0604020202020204" pitchFamily="34" charset="0"/>
              <a:buChar char="Ø"/>
            </a:pPr>
            <a:r>
              <a:rPr lang="en-US" sz="2400" dirty="0">
                <a:latin typeface="Grotesque"/>
              </a:rPr>
              <a:t>You will do this again at the end of the document.</a:t>
            </a:r>
            <a:endParaRPr lang="en-US" sz="2400" dirty="0">
              <a:latin typeface="Grotesque"/>
              <a:cs typeface="Calibri" panose="020F0502020204030204"/>
            </a:endParaRPr>
          </a:p>
        </p:txBody>
      </p:sp>
      <p:sp>
        <p:nvSpPr>
          <p:cNvPr id="9" name="TextBox 8">
            <a:hlinkClick r:id="rId4" action="ppaction://hlinksldjump"/>
            <a:extLst>
              <a:ext uri="{FF2B5EF4-FFF2-40B4-BE49-F238E27FC236}">
                <a16:creationId xmlns:a16="http://schemas.microsoft.com/office/drawing/2014/main" id="{342BD14A-9928-430F-8B59-B06F039EBA2D}"/>
              </a:ext>
            </a:extLst>
          </p:cNvPr>
          <p:cNvSpPr txBox="1"/>
          <p:nvPr/>
        </p:nvSpPr>
        <p:spPr>
          <a:xfrm>
            <a:off x="10558020" y="638169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1944711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56E045-1A2A-43E4-82F9-86343004B43E}"/>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Statement of Witnesses </a:t>
            </a:r>
          </a:p>
        </p:txBody>
      </p:sp>
      <p:sp>
        <p:nvSpPr>
          <p:cNvPr id="11"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text, application, email&#10;&#10;Description automatically generated">
            <a:extLst>
              <a:ext uri="{FF2B5EF4-FFF2-40B4-BE49-F238E27FC236}">
                <a16:creationId xmlns:a16="http://schemas.microsoft.com/office/drawing/2014/main" id="{AFFBC8D5-DF22-4EF7-80FC-C9A3672D3AC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1077" y="2469787"/>
            <a:ext cx="6119281" cy="4027887"/>
          </a:xfrm>
          <a:prstGeom prst="rect">
            <a:avLst/>
          </a:prstGeom>
        </p:spPr>
      </p:pic>
      <p:sp>
        <p:nvSpPr>
          <p:cNvPr id="13"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147941-5C1B-41AA-8F71-D8A5B1B75F2B}"/>
              </a:ext>
            </a:extLst>
          </p:cNvPr>
          <p:cNvSpPr>
            <a:spLocks noGrp="1"/>
          </p:cNvSpPr>
          <p:nvPr>
            <p:ph sz="half" idx="1"/>
          </p:nvPr>
        </p:nvSpPr>
        <p:spPr>
          <a:xfrm>
            <a:off x="8029319" y="917724"/>
            <a:ext cx="3424739" cy="5249209"/>
          </a:xfrm>
        </p:spPr>
        <p:txBody>
          <a:bodyPr vert="horz" lIns="91440" tIns="45720" rIns="91440" bIns="45720" rtlCol="0" anchor="ctr">
            <a:normAutofit lnSpcReduction="10000"/>
          </a:bodyPr>
          <a:lstStyle/>
          <a:p>
            <a:pPr>
              <a:buFont typeface="Wingdings" panose="020B0604020202020204" pitchFamily="34" charset="0"/>
              <a:buChar char="Ø"/>
            </a:pPr>
            <a:r>
              <a:rPr lang="en-US" sz="2000" dirty="0">
                <a:solidFill>
                  <a:srgbClr val="FFFFFF"/>
                </a:solidFill>
                <a:latin typeface="Grotesque"/>
              </a:rPr>
              <a:t>Enter the information of two witnesses.</a:t>
            </a:r>
            <a:endParaRPr lang="en-US" dirty="0"/>
          </a:p>
          <a:p>
            <a:pPr>
              <a:buFont typeface="Wingdings" panose="020B0604020202020204" pitchFamily="34" charset="0"/>
              <a:buChar char="Ø"/>
            </a:pPr>
            <a:r>
              <a:rPr lang="en-US" sz="2000" dirty="0">
                <a:solidFill>
                  <a:srgbClr val="FFFFFF"/>
                </a:solidFill>
                <a:latin typeface="Grotesque"/>
              </a:rPr>
              <a:t>These individuals must be:</a:t>
            </a:r>
          </a:p>
          <a:p>
            <a:pPr lvl="1">
              <a:buFont typeface="Wingdings" panose="020B0604020202020204" pitchFamily="34" charset="0"/>
              <a:buChar char="Ø"/>
            </a:pPr>
            <a:r>
              <a:rPr lang="en-US" sz="2000" dirty="0">
                <a:solidFill>
                  <a:srgbClr val="FFFFFF"/>
                </a:solidFill>
                <a:latin typeface="Grotesque"/>
              </a:rPr>
              <a:t>Of sound mind</a:t>
            </a:r>
          </a:p>
          <a:p>
            <a:pPr lvl="1">
              <a:buFont typeface="Wingdings" panose="020B0604020202020204" pitchFamily="34" charset="0"/>
              <a:buChar char="Ø"/>
            </a:pPr>
            <a:endParaRPr lang="en-US" sz="400" dirty="0">
              <a:solidFill>
                <a:srgbClr val="FFFFFF"/>
              </a:solidFill>
              <a:latin typeface="Grotesque"/>
            </a:endParaRPr>
          </a:p>
          <a:p>
            <a:pPr lvl="1">
              <a:buFont typeface="Wingdings" panose="020B0604020202020204" pitchFamily="34" charset="0"/>
              <a:buChar char="Ø"/>
            </a:pPr>
            <a:r>
              <a:rPr lang="en-US" sz="2000" dirty="0">
                <a:solidFill>
                  <a:srgbClr val="FFFFFF"/>
                </a:solidFill>
                <a:latin typeface="Grotesque"/>
              </a:rPr>
              <a:t>At least 18 years old</a:t>
            </a:r>
          </a:p>
          <a:p>
            <a:pPr lvl="1">
              <a:buFont typeface="Wingdings" panose="020B0604020202020204" pitchFamily="34" charset="0"/>
              <a:buChar char="Ø"/>
            </a:pPr>
            <a:r>
              <a:rPr lang="en-US" sz="2000" dirty="0">
                <a:solidFill>
                  <a:srgbClr val="FFFFFF"/>
                </a:solidFill>
                <a:latin typeface="Grotesque"/>
              </a:rPr>
              <a:t>Not related to principal through blood or marriage </a:t>
            </a:r>
          </a:p>
          <a:p>
            <a:pPr lvl="1">
              <a:buFont typeface="Wingdings" panose="020B0604020202020204" pitchFamily="34" charset="0"/>
              <a:buChar char="Ø"/>
            </a:pPr>
            <a:endParaRPr lang="en-US" sz="400" dirty="0">
              <a:solidFill>
                <a:srgbClr val="FFFFFF"/>
              </a:solidFill>
              <a:latin typeface="Grotesque"/>
            </a:endParaRPr>
          </a:p>
          <a:p>
            <a:pPr lvl="1">
              <a:buFont typeface="Wingdings" panose="020B0604020202020204" pitchFamily="34" charset="0"/>
              <a:buChar char="Ø"/>
            </a:pPr>
            <a:r>
              <a:rPr lang="en-US" sz="2000" dirty="0">
                <a:solidFill>
                  <a:srgbClr val="FFFFFF"/>
                </a:solidFill>
                <a:latin typeface="Grotesque"/>
              </a:rPr>
              <a:t>Not a healthcare provider of principal, however, can be a social worker or chaplain from healthcare agency</a:t>
            </a:r>
          </a:p>
          <a:p>
            <a:pPr lvl="1">
              <a:buFont typeface="Wingdings" panose="020B0604020202020204" pitchFamily="34" charset="0"/>
              <a:buChar char="Ø"/>
            </a:pPr>
            <a:endParaRPr lang="en-US" sz="400" dirty="0">
              <a:solidFill>
                <a:srgbClr val="FFFFFF"/>
              </a:solidFill>
              <a:latin typeface="Grotesque"/>
            </a:endParaRPr>
          </a:p>
          <a:p>
            <a:pPr lvl="1">
              <a:buFont typeface="Wingdings" panose="020B0604020202020204" pitchFamily="34" charset="0"/>
              <a:buChar char="Ø"/>
            </a:pPr>
            <a:r>
              <a:rPr lang="en-US" sz="2000" dirty="0">
                <a:solidFill>
                  <a:srgbClr val="FFFFFF"/>
                </a:solidFill>
                <a:latin typeface="Grotesque"/>
              </a:rPr>
              <a:t>Not one of the agents</a:t>
            </a:r>
          </a:p>
        </p:txBody>
      </p:sp>
      <p:sp>
        <p:nvSpPr>
          <p:cNvPr id="8" name="TextBox 7">
            <a:hlinkClick r:id="rId4" action="ppaction://hlinksldjump"/>
            <a:extLst>
              <a:ext uri="{FF2B5EF4-FFF2-40B4-BE49-F238E27FC236}">
                <a16:creationId xmlns:a16="http://schemas.microsoft.com/office/drawing/2014/main" id="{DC277BF3-64E0-4FFB-B47D-9CD2626BD3A8}"/>
              </a:ext>
            </a:extLst>
          </p:cNvPr>
          <p:cNvSpPr txBox="1"/>
          <p:nvPr/>
        </p:nvSpPr>
        <p:spPr>
          <a:xfrm>
            <a:off x="10532928" y="648866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80743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3342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0FC872-1623-4AE7-9D82-454D28BD3A23}"/>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a:solidFill>
                  <a:srgbClr val="FFFFFF"/>
                </a:solidFill>
              </a:rPr>
              <a:t>Statement of Healthcare Agent and Alternate Healthcare Agent</a:t>
            </a:r>
          </a:p>
        </p:txBody>
      </p:sp>
      <p:pic>
        <p:nvPicPr>
          <p:cNvPr id="5" name="Picture 5" descr="Graphical user interface, text, application, email&#10;&#10;Description automatically generated">
            <a:extLst>
              <a:ext uri="{FF2B5EF4-FFF2-40B4-BE49-F238E27FC236}">
                <a16:creationId xmlns:a16="http://schemas.microsoft.com/office/drawing/2014/main" id="{DD1ED02D-44F2-4043-A2C6-4F294AA2A42B}"/>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327547" y="2454903"/>
            <a:ext cx="7058306" cy="4080254"/>
          </a:xfrm>
          <a:prstGeom prst="rect">
            <a:avLst/>
          </a:prstGeom>
        </p:spPr>
      </p:pic>
      <p:sp>
        <p:nvSpPr>
          <p:cNvPr id="8"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6EB89B-CD73-4A05-ABF0-3CA8EB7DD98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a:buFont typeface="Wingdings" panose="020B0604020202020204" pitchFamily="34" charset="0"/>
              <a:buChar char="Ø"/>
            </a:pPr>
            <a:r>
              <a:rPr lang="en-US" sz="2000" dirty="0">
                <a:solidFill>
                  <a:srgbClr val="FFFFFF"/>
                </a:solidFill>
                <a:latin typeface="Grotesque"/>
              </a:rPr>
              <a:t>Here, the principal enters their name on the first two lines. </a:t>
            </a:r>
            <a:endParaRPr lang="en-US" dirty="0"/>
          </a:p>
          <a:p>
            <a:pPr>
              <a:buFont typeface="Wingdings" panose="020B0604020202020204" pitchFamily="34" charset="0"/>
              <a:buChar char="Ø"/>
            </a:pPr>
            <a:r>
              <a:rPr lang="en-US" sz="2000" dirty="0">
                <a:solidFill>
                  <a:srgbClr val="FFFFFF"/>
                </a:solidFill>
                <a:latin typeface="Grotesque"/>
              </a:rPr>
              <a:t>Next, the designated healthcare agent signs their name and enters their address. The alternate agent does likewise. </a:t>
            </a:r>
          </a:p>
          <a:p>
            <a:pPr>
              <a:buFont typeface="Wingdings" panose="020B0604020202020204" pitchFamily="34" charset="0"/>
              <a:buChar char="Ø"/>
            </a:pPr>
            <a:r>
              <a:rPr lang="en-US" sz="2000" dirty="0">
                <a:solidFill>
                  <a:srgbClr val="FFFFFF"/>
                </a:solidFill>
                <a:latin typeface="Grotesque"/>
              </a:rPr>
              <a:t>If agents are not present for the creation of the document, the principal can write in the information.  They do not need to be present</a:t>
            </a:r>
          </a:p>
        </p:txBody>
      </p:sp>
      <p:sp>
        <p:nvSpPr>
          <p:cNvPr id="9" name="TextBox 8">
            <a:hlinkClick r:id="rId4" action="ppaction://hlinksldjump"/>
            <a:extLst>
              <a:ext uri="{FF2B5EF4-FFF2-40B4-BE49-F238E27FC236}">
                <a16:creationId xmlns:a16="http://schemas.microsoft.com/office/drawing/2014/main" id="{8150B4EE-D61F-474D-86E4-993B828D3DFE}"/>
              </a:ext>
            </a:extLst>
          </p:cNvPr>
          <p:cNvSpPr txBox="1"/>
          <p:nvPr/>
        </p:nvSpPr>
        <p:spPr>
          <a:xfrm>
            <a:off x="10555248" y="648866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2486345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D342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C1654-E0FA-4E83-B19A-B01E90CE7EB5}"/>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Anatomical Gifts</a:t>
            </a:r>
          </a:p>
        </p:txBody>
      </p:sp>
      <p:pic>
        <p:nvPicPr>
          <p:cNvPr id="5" name="Picture 5" descr="Timeline&#10;&#10;Description automatically generated">
            <a:extLst>
              <a:ext uri="{FF2B5EF4-FFF2-40B4-BE49-F238E27FC236}">
                <a16:creationId xmlns:a16="http://schemas.microsoft.com/office/drawing/2014/main" id="{C8AC663F-4475-46E7-8898-8CEECCB4CDE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5AB530-E4B3-4957-8F21-853E28972E04}"/>
              </a:ext>
            </a:extLst>
          </p:cNvPr>
          <p:cNvSpPr>
            <a:spLocks noGrp="1"/>
          </p:cNvSpPr>
          <p:nvPr>
            <p:ph sz="half" idx="1"/>
          </p:nvPr>
        </p:nvSpPr>
        <p:spPr>
          <a:xfrm>
            <a:off x="7898691" y="540354"/>
            <a:ext cx="3765824" cy="5868361"/>
          </a:xfrm>
        </p:spPr>
        <p:txBody>
          <a:bodyPr vert="horz" lIns="91440" tIns="45720" rIns="91440" bIns="45720" rtlCol="0" anchor="ctr">
            <a:normAutofit/>
          </a:bodyPr>
          <a:lstStyle/>
          <a:p>
            <a:pPr>
              <a:buFont typeface="Wingdings" panose="020B0604020202020204" pitchFamily="34" charset="0"/>
              <a:buChar char="Ø"/>
            </a:pPr>
            <a:r>
              <a:rPr lang="en-US" sz="1800" dirty="0">
                <a:solidFill>
                  <a:srgbClr val="FFFFFF"/>
                </a:solidFill>
                <a:latin typeface="Grotesque"/>
              </a:rPr>
              <a:t>This section is optional and does not need to be completed.</a:t>
            </a:r>
          </a:p>
          <a:p>
            <a:pPr>
              <a:buFont typeface="Wingdings" panose="020B0604020202020204" pitchFamily="34" charset="0"/>
              <a:buChar char="Ø"/>
            </a:pPr>
            <a:r>
              <a:rPr lang="en-US" sz="1800" dirty="0">
                <a:solidFill>
                  <a:srgbClr val="FFFFFF"/>
                </a:solidFill>
                <a:latin typeface="Grotesque"/>
              </a:rPr>
              <a:t>Check box 1 if you would like to donate only specific organs or parts and specify which organs or parts you wish to donate.</a:t>
            </a:r>
          </a:p>
          <a:p>
            <a:pPr>
              <a:buFont typeface="Wingdings" panose="020B0604020202020204" pitchFamily="34" charset="0"/>
              <a:buChar char="Ø"/>
            </a:pPr>
            <a:r>
              <a:rPr lang="en-US" sz="1800" dirty="0">
                <a:solidFill>
                  <a:srgbClr val="FFFFFF"/>
                </a:solidFill>
                <a:latin typeface="Grotesque"/>
              </a:rPr>
              <a:t>Check box 2 if you are willing to have any body part or organ donated.</a:t>
            </a:r>
          </a:p>
          <a:p>
            <a:pPr>
              <a:buFont typeface="Wingdings" panose="020B0604020202020204" pitchFamily="34" charset="0"/>
              <a:buChar char="Ø"/>
            </a:pPr>
            <a:r>
              <a:rPr lang="en-US" sz="1800" dirty="0">
                <a:solidFill>
                  <a:srgbClr val="FFFFFF"/>
                </a:solidFill>
                <a:latin typeface="Grotesque"/>
              </a:rPr>
              <a:t>Check box 3 if you wish to donate your body to anatomical study (for scientific research).</a:t>
            </a:r>
          </a:p>
          <a:p>
            <a:pPr>
              <a:buFont typeface="Wingdings" panose="020B0604020202020204" pitchFamily="34" charset="0"/>
              <a:buChar char="Ø"/>
            </a:pPr>
            <a:r>
              <a:rPr lang="en-US" sz="1800" dirty="0">
                <a:solidFill>
                  <a:srgbClr val="FFFFFF"/>
                </a:solidFill>
                <a:latin typeface="Grotesque"/>
              </a:rPr>
              <a:t>Check box 4 if you refuse to make an anatomical gift (refuse to donate organs, refuse to donate your body for scientific research)</a:t>
            </a:r>
          </a:p>
          <a:p>
            <a:pPr>
              <a:buFont typeface="Wingdings" panose="020B0604020202020204" pitchFamily="34" charset="0"/>
              <a:buChar char="Ø"/>
            </a:pPr>
            <a:r>
              <a:rPr lang="en-US" sz="1800" dirty="0">
                <a:solidFill>
                  <a:srgbClr val="FFFFFF"/>
                </a:solidFill>
                <a:latin typeface="Grotesque"/>
              </a:rPr>
              <a:t>Checking NONE of the boxes allows your agent to make the decision for you.</a:t>
            </a:r>
          </a:p>
        </p:txBody>
      </p:sp>
      <p:sp>
        <p:nvSpPr>
          <p:cNvPr id="7" name="TextBox 6">
            <a:hlinkClick r:id="rId4" action="ppaction://hlinksldjump"/>
            <a:extLst>
              <a:ext uri="{FF2B5EF4-FFF2-40B4-BE49-F238E27FC236}">
                <a16:creationId xmlns:a16="http://schemas.microsoft.com/office/drawing/2014/main" id="{23A616D5-FC5B-4E63-BDF0-5F2AD35AC21D}"/>
              </a:ext>
            </a:extLst>
          </p:cNvPr>
          <p:cNvSpPr txBox="1"/>
          <p:nvPr/>
        </p:nvSpPr>
        <p:spPr>
          <a:xfrm>
            <a:off x="10555248" y="6474528"/>
            <a:ext cx="1486142" cy="369332"/>
          </a:xfrm>
          <a:prstGeom prst="rect">
            <a:avLst/>
          </a:prstGeom>
          <a:noFill/>
        </p:spPr>
        <p:txBody>
          <a:bodyPr wrap="square" rtlCol="0">
            <a:spAutoFit/>
          </a:bodyPr>
          <a:lstStyle/>
          <a:p>
            <a:r>
              <a:rPr lang="en-US"/>
              <a:t>GO BACK</a:t>
            </a:r>
          </a:p>
        </p:txBody>
      </p:sp>
    </p:spTree>
    <p:extLst>
      <p:ext uri="{BB962C8B-B14F-4D97-AF65-F5344CB8AC3E}">
        <p14:creationId xmlns:p14="http://schemas.microsoft.com/office/powerpoint/2010/main" val="177622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6E8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8674E0-55EE-4DC3-B26A-DA833EDA477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Final Signature </a:t>
            </a:r>
            <a:endParaRPr lang="en-US">
              <a:solidFill>
                <a:srgbClr val="FFFFFF"/>
              </a:solidFill>
            </a:endParaRPr>
          </a:p>
        </p:txBody>
      </p:sp>
      <p:sp>
        <p:nvSpPr>
          <p:cNvPr id="12"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2B785E-1A91-466E-AD04-1FE26E84FC0E}"/>
              </a:ext>
            </a:extLst>
          </p:cNvPr>
          <p:cNvSpPr>
            <a:spLocks noGrp="1"/>
          </p:cNvSpPr>
          <p:nvPr>
            <p:ph idx="1"/>
          </p:nvPr>
        </p:nvSpPr>
        <p:spPr>
          <a:xfrm>
            <a:off x="7964005" y="511325"/>
            <a:ext cx="3424739" cy="4852362"/>
          </a:xfrm>
        </p:spPr>
        <p:txBody>
          <a:bodyPr vert="horz" lIns="91440" tIns="45720" rIns="91440" bIns="45720" rtlCol="0" anchor="ctr">
            <a:normAutofit/>
          </a:bodyPr>
          <a:lstStyle/>
          <a:p>
            <a:pPr>
              <a:buFont typeface="Wingdings" panose="020B0604020202020204" pitchFamily="34" charset="0"/>
              <a:buChar char="Ø"/>
            </a:pPr>
            <a:r>
              <a:rPr lang="en-US" sz="2000" dirty="0">
                <a:solidFill>
                  <a:srgbClr val="FFFFFF"/>
                </a:solidFill>
                <a:latin typeface="Grotesque"/>
                <a:cs typeface="Calibri"/>
              </a:rPr>
              <a:t>Lastly, sign &amp; date.</a:t>
            </a:r>
          </a:p>
          <a:p>
            <a:pPr>
              <a:buFont typeface="Wingdings" panose="020B0604020202020204" pitchFamily="34" charset="0"/>
              <a:buChar char="Ø"/>
            </a:pPr>
            <a:r>
              <a:rPr lang="en-US" sz="2000" dirty="0">
                <a:solidFill>
                  <a:srgbClr val="FFFFFF"/>
                </a:solidFill>
                <a:latin typeface="Grotesque"/>
                <a:cs typeface="Calibri"/>
              </a:rPr>
              <a:t>Remember to:</a:t>
            </a:r>
          </a:p>
          <a:p>
            <a:pPr lvl="1">
              <a:buFont typeface="Wingdings" panose="020B0604020202020204" pitchFamily="34" charset="0"/>
              <a:buChar char="Ø"/>
            </a:pPr>
            <a:r>
              <a:rPr lang="en-US" sz="2000" dirty="0">
                <a:solidFill>
                  <a:srgbClr val="FFFFFF"/>
                </a:solidFill>
                <a:latin typeface="Grotesque"/>
                <a:cs typeface="Calibri"/>
              </a:rPr>
              <a:t>Keep a copy for yourself</a:t>
            </a:r>
          </a:p>
          <a:p>
            <a:pPr lvl="1">
              <a:buFont typeface="Wingdings" panose="020B0604020202020204" pitchFamily="34" charset="0"/>
              <a:buChar char="Ø"/>
            </a:pPr>
            <a:r>
              <a:rPr lang="en-US" sz="2000" dirty="0">
                <a:solidFill>
                  <a:srgbClr val="FFFFFF"/>
                </a:solidFill>
                <a:latin typeface="Grotesque"/>
                <a:cs typeface="Calibri"/>
              </a:rPr>
              <a:t>Give your agents a copy</a:t>
            </a:r>
          </a:p>
          <a:p>
            <a:pPr lvl="1">
              <a:buFont typeface="Wingdings" panose="020B0604020202020204" pitchFamily="34" charset="0"/>
              <a:buChar char="Ø"/>
            </a:pPr>
            <a:r>
              <a:rPr lang="en-US" sz="2000" dirty="0">
                <a:solidFill>
                  <a:srgbClr val="FFFFFF"/>
                </a:solidFill>
                <a:latin typeface="Grotesque"/>
                <a:cs typeface="Calibri"/>
              </a:rPr>
              <a:t>Bring a copy to your primary care provider for them to put on file</a:t>
            </a:r>
          </a:p>
        </p:txBody>
      </p:sp>
      <p:pic>
        <p:nvPicPr>
          <p:cNvPr id="14" name="Picture 15" descr="Pen placed on top of a signature line">
            <a:extLst>
              <a:ext uri="{FF2B5EF4-FFF2-40B4-BE49-F238E27FC236}">
                <a16:creationId xmlns:a16="http://schemas.microsoft.com/office/drawing/2014/main" id="{BBDD18A1-7D44-4174-BDF8-200ADA6ABA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293" y="317215"/>
            <a:ext cx="7049859" cy="4094051"/>
          </a:xfrm>
          <a:prstGeom prst="rect">
            <a:avLst/>
          </a:prstGeom>
        </p:spPr>
      </p:pic>
      <p:pic>
        <p:nvPicPr>
          <p:cNvPr id="4" name="Picture 4">
            <a:extLst>
              <a:ext uri="{FF2B5EF4-FFF2-40B4-BE49-F238E27FC236}">
                <a16:creationId xmlns:a16="http://schemas.microsoft.com/office/drawing/2014/main" id="{966468D3-DFC8-4845-814F-9A6FF15912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5811" y="5214905"/>
            <a:ext cx="4071257" cy="1034661"/>
          </a:xfrm>
          <a:prstGeom prst="rect">
            <a:avLst/>
          </a:prstGeom>
        </p:spPr>
      </p:pic>
      <p:sp>
        <p:nvSpPr>
          <p:cNvPr id="8" name="TextBox 7">
            <a:hlinkClick r:id="rId5" action="ppaction://hlinksldjump"/>
            <a:extLst>
              <a:ext uri="{FF2B5EF4-FFF2-40B4-BE49-F238E27FC236}">
                <a16:creationId xmlns:a16="http://schemas.microsoft.com/office/drawing/2014/main" id="{62044006-FB4C-4174-8FEA-7EED19B73CC9}"/>
              </a:ext>
            </a:extLst>
          </p:cNvPr>
          <p:cNvSpPr txBox="1"/>
          <p:nvPr/>
        </p:nvSpPr>
        <p:spPr>
          <a:xfrm>
            <a:off x="10705858" y="6488668"/>
            <a:ext cx="1486142" cy="369332"/>
          </a:xfrm>
          <a:prstGeom prst="rect">
            <a:avLst/>
          </a:prstGeom>
          <a:noFill/>
        </p:spPr>
        <p:txBody>
          <a:bodyPr wrap="square" rtlCol="0">
            <a:spAutoFit/>
          </a:bodyPr>
          <a:lstStyle/>
          <a:p>
            <a:r>
              <a:rPr lang="en-US" dirty="0"/>
              <a:t>GO BACK</a:t>
            </a:r>
          </a:p>
        </p:txBody>
      </p:sp>
      <p:sp>
        <p:nvSpPr>
          <p:cNvPr id="9" name="TextBox 8">
            <a:hlinkClick r:id="rId6" action="ppaction://hlinksldjump"/>
            <a:extLst>
              <a:ext uri="{FF2B5EF4-FFF2-40B4-BE49-F238E27FC236}">
                <a16:creationId xmlns:a16="http://schemas.microsoft.com/office/drawing/2014/main" id="{B893EDC0-D9E4-4D64-9FC2-A44839E76617}"/>
              </a:ext>
            </a:extLst>
          </p:cNvPr>
          <p:cNvSpPr txBox="1"/>
          <p:nvPr/>
        </p:nvSpPr>
        <p:spPr>
          <a:xfrm>
            <a:off x="178744" y="6488668"/>
            <a:ext cx="6317058" cy="369332"/>
          </a:xfrm>
          <a:prstGeom prst="rect">
            <a:avLst/>
          </a:prstGeom>
          <a:noFill/>
        </p:spPr>
        <p:txBody>
          <a:bodyPr wrap="square" rtlCol="0">
            <a:spAutoFit/>
          </a:bodyPr>
          <a:lstStyle/>
          <a:p>
            <a:r>
              <a:rPr lang="en-US" dirty="0"/>
              <a:t>I’M FINISHED WITH THE HOW-TO GUIDE. CONTINUE MODULE.</a:t>
            </a:r>
          </a:p>
        </p:txBody>
      </p:sp>
    </p:spTree>
    <p:extLst>
      <p:ext uri="{BB962C8B-B14F-4D97-AF65-F5344CB8AC3E}">
        <p14:creationId xmlns:p14="http://schemas.microsoft.com/office/powerpoint/2010/main" val="3457110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6B808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EDC2B40-3C44-4C69-8ED0-44CD5557435B}"/>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a:solidFill>
                  <a:srgbClr val="FFFFFF"/>
                </a:solidFill>
              </a:rPr>
              <a:t>Creation of POA for Healthcare</a:t>
            </a:r>
          </a:p>
        </p:txBody>
      </p:sp>
      <p:pic>
        <p:nvPicPr>
          <p:cNvPr id="5" name="Picture 5" descr="Graphical user interface, text, application&#10;&#10;Description automatically generated">
            <a:extLst>
              <a:ext uri="{FF2B5EF4-FFF2-40B4-BE49-F238E27FC236}">
                <a16:creationId xmlns:a16="http://schemas.microsoft.com/office/drawing/2014/main" id="{83A3D407-E63E-4DD6-B8BE-847A553DDD1D}"/>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r="-1"/>
          <a:stretch/>
        </p:blipFill>
        <p:spPr>
          <a:xfrm>
            <a:off x="4044603" y="448056"/>
            <a:ext cx="7680450" cy="3802932"/>
          </a:xfrm>
          <a:prstGeom prst="rect">
            <a:avLst/>
          </a:prstGeom>
        </p:spPr>
      </p:pic>
      <p:sp>
        <p:nvSpPr>
          <p:cNvPr id="29" name="Rectangle 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1DCA6B3-6A69-4CED-8212-6F4A538B65E4}"/>
              </a:ext>
            </a:extLst>
          </p:cNvPr>
          <p:cNvSpPr>
            <a:spLocks noGrp="1"/>
          </p:cNvSpPr>
          <p:nvPr>
            <p:ph sz="half" idx="2"/>
          </p:nvPr>
        </p:nvSpPr>
        <p:spPr>
          <a:xfrm>
            <a:off x="4379709" y="4642338"/>
            <a:ext cx="7037591" cy="1564310"/>
          </a:xfrm>
        </p:spPr>
        <p:txBody>
          <a:bodyPr vert="horz" lIns="91440" tIns="45720" rIns="91440" bIns="45720" rtlCol="0" anchor="ctr">
            <a:normAutofit/>
          </a:bodyPr>
          <a:lstStyle/>
          <a:p>
            <a:pPr>
              <a:buFont typeface="Wingdings" panose="020B0604020202020204" pitchFamily="34" charset="0"/>
              <a:buChar char="Ø"/>
            </a:pPr>
            <a:r>
              <a:rPr lang="en-US" sz="1800">
                <a:latin typeface="Grotesque"/>
                <a:cs typeface="Cavolini"/>
              </a:rPr>
              <a:t>This one is straight forward. Simply enter the date and your name, address, and birthdate in the designated areas. </a:t>
            </a:r>
            <a:endParaRPr lang="en-US">
              <a:latin typeface="Grotesque"/>
              <a:cs typeface="Cavolini"/>
            </a:endParaRPr>
          </a:p>
        </p:txBody>
      </p:sp>
      <p:sp>
        <p:nvSpPr>
          <p:cNvPr id="3" name="TextBox 2">
            <a:hlinkClick r:id="rId4" action="ppaction://hlinksldjump"/>
            <a:extLst>
              <a:ext uri="{FF2B5EF4-FFF2-40B4-BE49-F238E27FC236}">
                <a16:creationId xmlns:a16="http://schemas.microsoft.com/office/drawing/2014/main" id="{1F87D84C-A43C-4D0E-B0D9-D5BE70B9C9B5}"/>
              </a:ext>
            </a:extLst>
          </p:cNvPr>
          <p:cNvSpPr txBox="1"/>
          <p:nvPr/>
        </p:nvSpPr>
        <p:spPr>
          <a:xfrm>
            <a:off x="10558020" y="6381698"/>
            <a:ext cx="688157"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1929108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E2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175850-E561-433B-A569-B155200778B1}"/>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Designation of Healthcare Agent</a:t>
            </a:r>
          </a:p>
        </p:txBody>
      </p:sp>
      <p:sp>
        <p:nvSpPr>
          <p:cNvPr id="18" name="Rectangle 17">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6BF7C8C4-6A69-4812-BF21-60CA3CA307C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85135" y="2660287"/>
            <a:ext cx="5743128" cy="3646887"/>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BB541B-39AA-46BD-A2E6-47F78E300644}"/>
              </a:ext>
            </a:extLst>
          </p:cNvPr>
          <p:cNvSpPr>
            <a:spLocks noGrp="1"/>
          </p:cNvSpPr>
          <p:nvPr>
            <p:ph sz="half" idx="1"/>
          </p:nvPr>
        </p:nvSpPr>
        <p:spPr>
          <a:xfrm>
            <a:off x="7858872" y="616936"/>
            <a:ext cx="3695449" cy="5704598"/>
          </a:xfrm>
        </p:spPr>
        <p:txBody>
          <a:bodyPr vert="horz" lIns="91440" tIns="45720" rIns="91440" bIns="45720" rtlCol="0" anchor="ctr">
            <a:normAutofit/>
          </a:bodyPr>
          <a:lstStyle/>
          <a:p>
            <a:pPr>
              <a:buFont typeface="Wingdings" panose="020B0604020202020204" pitchFamily="34" charset="0"/>
              <a:buChar char="Ø"/>
            </a:pPr>
            <a:r>
              <a:rPr lang="en-US" sz="1900" dirty="0">
                <a:solidFill>
                  <a:srgbClr val="FFFFFF"/>
                </a:solidFill>
                <a:latin typeface="Grotesque"/>
              </a:rPr>
              <a:t>Enter the name, address, and telephone number of the individual you wish to designate to make your healthcare decisions if you are unable to (this person is also known as your "agent").</a:t>
            </a:r>
            <a:endParaRPr lang="en-US" sz="1900" dirty="0">
              <a:latin typeface="Grotesque"/>
            </a:endParaRPr>
          </a:p>
          <a:p>
            <a:pPr>
              <a:buFont typeface="Wingdings" panose="020B0604020202020204" pitchFamily="34" charset="0"/>
              <a:buChar char="Ø"/>
            </a:pPr>
            <a:r>
              <a:rPr lang="en-US" sz="1900" dirty="0">
                <a:solidFill>
                  <a:srgbClr val="FFFFFF"/>
                </a:solidFill>
                <a:latin typeface="Grotesque"/>
              </a:rPr>
              <a:t>List a second individual if the first one is ever unwilling, or unable, to be your agent.</a:t>
            </a:r>
            <a:endParaRPr lang="en-US" sz="1900">
              <a:solidFill>
                <a:srgbClr val="FFFFFF"/>
              </a:solidFill>
              <a:latin typeface="Grotesque"/>
              <a:cs typeface="Calibri"/>
            </a:endParaRPr>
          </a:p>
          <a:p>
            <a:pPr>
              <a:buFont typeface="Wingdings" panose="020B0604020202020204" pitchFamily="34" charset="0"/>
              <a:buChar char="Ø"/>
            </a:pPr>
            <a:r>
              <a:rPr lang="en-US" sz="1900" dirty="0">
                <a:solidFill>
                  <a:srgbClr val="FFFFFF"/>
                </a:solidFill>
                <a:latin typeface="Grotesque"/>
              </a:rPr>
              <a:t>Of note, neither of these individuals can be your healthcare provider or an employee of your healthcare provider.</a:t>
            </a:r>
            <a:endParaRPr lang="en-US" sz="1900">
              <a:solidFill>
                <a:srgbClr val="FFFFFF"/>
              </a:solidFill>
              <a:latin typeface="Grotesque"/>
              <a:cs typeface="Calibri"/>
            </a:endParaRPr>
          </a:p>
          <a:p>
            <a:pPr>
              <a:buFont typeface="Wingdings" panose="020B0604020202020204" pitchFamily="34" charset="0"/>
              <a:buChar char="Ø"/>
            </a:pPr>
            <a:r>
              <a:rPr lang="en-US" sz="1900" dirty="0">
                <a:solidFill>
                  <a:srgbClr val="FFFFFF"/>
                </a:solidFill>
                <a:latin typeface="Grotesque"/>
              </a:rPr>
              <a:t>Both individuals should have a copy of this completed document.</a:t>
            </a:r>
            <a:endParaRPr lang="en-US" sz="1900" dirty="0">
              <a:solidFill>
                <a:srgbClr val="FFFFFF"/>
              </a:solidFill>
              <a:latin typeface="Grotesque"/>
              <a:cs typeface="Calibri"/>
            </a:endParaRPr>
          </a:p>
        </p:txBody>
      </p:sp>
      <p:sp>
        <p:nvSpPr>
          <p:cNvPr id="4" name="Rectangle 3">
            <a:extLst>
              <a:ext uri="{FF2B5EF4-FFF2-40B4-BE49-F238E27FC236}">
                <a16:creationId xmlns:a16="http://schemas.microsoft.com/office/drawing/2014/main" id="{2DBD8386-B845-4C6C-B2B8-BD0A87736D56}"/>
              </a:ext>
            </a:extLst>
          </p:cNvPr>
          <p:cNvSpPr/>
          <p:nvPr/>
        </p:nvSpPr>
        <p:spPr>
          <a:xfrm>
            <a:off x="5638800" y="2971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a:extLst>
              <a:ext uri="{FF2B5EF4-FFF2-40B4-BE49-F238E27FC236}">
                <a16:creationId xmlns:a16="http://schemas.microsoft.com/office/drawing/2014/main" id="{B1F18742-1022-48E7-A0D5-BE9A9B3C7139}"/>
              </a:ext>
            </a:extLst>
          </p:cNvPr>
          <p:cNvSpPr txBox="1"/>
          <p:nvPr/>
        </p:nvSpPr>
        <p:spPr>
          <a:xfrm>
            <a:off x="10532928" y="6488668"/>
            <a:ext cx="713249"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2675924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F35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7FBE913-4ABE-435A-B524-58FBE276681B}"/>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a:solidFill>
                  <a:srgbClr val="FFFFFF"/>
                </a:solidFill>
              </a:rPr>
              <a:t>Admission to Nursing Home or Community-Based Residential Facility</a:t>
            </a:r>
          </a:p>
        </p:txBody>
      </p:sp>
      <p:pic>
        <p:nvPicPr>
          <p:cNvPr id="5" name="Picture 5" descr="Graphical user interface, text, application&#10;&#10;Description automatically generated">
            <a:extLst>
              <a:ext uri="{FF2B5EF4-FFF2-40B4-BE49-F238E27FC236}">
                <a16:creationId xmlns:a16="http://schemas.microsoft.com/office/drawing/2014/main" id="{93419491-26F9-4400-A347-C3371A28104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044603" y="448056"/>
            <a:ext cx="7680450" cy="3802932"/>
          </a:xfrm>
          <a:prstGeom prst="rect">
            <a:avLst/>
          </a:prstGeom>
        </p:spPr>
      </p:pic>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4" action="ppaction://hlinksldjump"/>
            <a:extLst>
              <a:ext uri="{FF2B5EF4-FFF2-40B4-BE49-F238E27FC236}">
                <a16:creationId xmlns:a16="http://schemas.microsoft.com/office/drawing/2014/main" id="{6FC6EEF2-CBCC-4C0A-8CCB-BC6917CE36BB}"/>
              </a:ext>
            </a:extLst>
          </p:cNvPr>
          <p:cNvSpPr txBox="1"/>
          <p:nvPr/>
        </p:nvSpPr>
        <p:spPr>
          <a:xfrm>
            <a:off x="10558020" y="6381698"/>
            <a:ext cx="735291" cy="369332"/>
          </a:xfrm>
          <a:prstGeom prst="rect">
            <a:avLst/>
          </a:prstGeom>
          <a:noFill/>
        </p:spPr>
        <p:txBody>
          <a:bodyPr wrap="square" rtlCol="0">
            <a:spAutoFit/>
          </a:bodyPr>
          <a:lstStyle/>
          <a:p>
            <a:r>
              <a:rPr lang="en-US" dirty="0"/>
              <a:t>NEXT</a:t>
            </a:r>
          </a:p>
        </p:txBody>
      </p:sp>
      <p:sp>
        <p:nvSpPr>
          <p:cNvPr id="11" name="Text Placeholder 3">
            <a:extLst>
              <a:ext uri="{FF2B5EF4-FFF2-40B4-BE49-F238E27FC236}">
                <a16:creationId xmlns:a16="http://schemas.microsoft.com/office/drawing/2014/main" id="{67945C6D-E762-4B9B-83F8-DA3A17EED6A7}"/>
              </a:ext>
            </a:extLst>
          </p:cNvPr>
          <p:cNvSpPr txBox="1">
            <a:spLocks/>
          </p:cNvSpPr>
          <p:nvPr/>
        </p:nvSpPr>
        <p:spPr>
          <a:xfrm>
            <a:off x="4173648" y="4517679"/>
            <a:ext cx="7441947" cy="169845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285750">
              <a:buFont typeface="Wingdings" panose="020B0604020202020204" pitchFamily="34" charset="0"/>
              <a:buChar char="Ø"/>
            </a:pPr>
            <a:r>
              <a:rPr lang="en-US" sz="1500" dirty="0">
                <a:latin typeface="Grotesque"/>
              </a:rPr>
              <a:t>This checkbox does not mean whether or not you’d like to be admitted to a facility but if necessary, do you give your agent the authority to admit you to either kind of facility.</a:t>
            </a:r>
          </a:p>
          <a:p>
            <a:pPr marL="800100" lvl="1" indent="-285750">
              <a:buFont typeface="Wingdings" panose="020B0604020202020204" pitchFamily="34" charset="0"/>
              <a:buChar char="Ø"/>
            </a:pPr>
            <a:r>
              <a:rPr lang="en-US" sz="1200" dirty="0">
                <a:latin typeface="Grotesque"/>
              </a:rPr>
              <a:t>A Community Based Residential Facility is another name for an Assisted Living Facility</a:t>
            </a:r>
          </a:p>
          <a:p>
            <a:pPr marL="342900" indent="-285750">
              <a:buFont typeface="Wingdings" panose="020B0604020202020204" pitchFamily="34" charset="0"/>
              <a:buChar char="Ø"/>
            </a:pPr>
            <a:r>
              <a:rPr lang="en-US" sz="1500" dirty="0">
                <a:latin typeface="Grotesque"/>
              </a:rPr>
              <a:t>If neither boxes are checked, your healthcare agent has permission to sign you in for short-term admission stays only. </a:t>
            </a:r>
            <a:endParaRPr lang="en-US" sz="1500" dirty="0">
              <a:latin typeface="Grotesque"/>
              <a:cs typeface="Calibri" panose="020F0502020204030204"/>
            </a:endParaRPr>
          </a:p>
        </p:txBody>
      </p:sp>
    </p:spTree>
    <p:extLst>
      <p:ext uri="{BB962C8B-B14F-4D97-AF65-F5344CB8AC3E}">
        <p14:creationId xmlns:p14="http://schemas.microsoft.com/office/powerpoint/2010/main" val="99912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5909-4045-4B18-AAA1-0348C6CB6A76}"/>
              </a:ext>
            </a:extLst>
          </p:cNvPr>
          <p:cNvSpPr>
            <a:spLocks noGrp="1"/>
          </p:cNvSpPr>
          <p:nvPr>
            <p:ph type="title"/>
          </p:nvPr>
        </p:nvSpPr>
        <p:spPr>
          <a:xfrm>
            <a:off x="560953" y="319596"/>
            <a:ext cx="9794433" cy="2121763"/>
          </a:xfrm>
          <a:solidFill>
            <a:schemeClr val="bg2"/>
          </a:solidFill>
        </p:spPr>
        <p:txBody>
          <a:bodyPr>
            <a:noAutofit/>
          </a:bodyPr>
          <a:lstStyle/>
          <a:p>
            <a:pPr algn="ctr"/>
            <a:r>
              <a:rPr lang="en-US" sz="5000" dirty="0"/>
              <a:t>How much do you know about </a:t>
            </a:r>
            <a:br>
              <a:rPr lang="en-US" sz="5000" dirty="0"/>
            </a:br>
            <a:r>
              <a:rPr lang="en-US" sz="5000" dirty="0"/>
              <a:t>Power of Attorney - Healthcare</a:t>
            </a:r>
            <a:br>
              <a:rPr lang="en-US" sz="5000" dirty="0"/>
            </a:br>
            <a:r>
              <a:rPr lang="en-US" sz="5000" dirty="0"/>
              <a:t>(POA-HC)?</a:t>
            </a:r>
          </a:p>
        </p:txBody>
      </p:sp>
      <p:sp>
        <p:nvSpPr>
          <p:cNvPr id="8" name="TextBox 7">
            <a:extLst>
              <a:ext uri="{FF2B5EF4-FFF2-40B4-BE49-F238E27FC236}">
                <a16:creationId xmlns:a16="http://schemas.microsoft.com/office/drawing/2014/main" id="{16E05BCC-D015-44C4-BCA9-4CA2831F8FE6}"/>
              </a:ext>
            </a:extLst>
          </p:cNvPr>
          <p:cNvSpPr txBox="1"/>
          <p:nvPr/>
        </p:nvSpPr>
        <p:spPr>
          <a:xfrm>
            <a:off x="8744505" y="2823099"/>
            <a:ext cx="184731" cy="369332"/>
          </a:xfrm>
          <a:prstGeom prst="rect">
            <a:avLst/>
          </a:prstGeom>
          <a:noFill/>
        </p:spPr>
        <p:txBody>
          <a:bodyPr wrap="none" rtlCol="0">
            <a:spAutoFit/>
          </a:bodyPr>
          <a:lstStyle/>
          <a:p>
            <a:endParaRPr lang="en-US"/>
          </a:p>
        </p:txBody>
      </p:sp>
      <p:graphicFrame>
        <p:nvGraphicFramePr>
          <p:cNvPr id="9" name="Diagram 8">
            <a:extLst>
              <a:ext uri="{FF2B5EF4-FFF2-40B4-BE49-F238E27FC236}">
                <a16:creationId xmlns:a16="http://schemas.microsoft.com/office/drawing/2014/main" id="{7CE00D47-DF36-4ACA-8ED1-BCE68B2B91AB}"/>
              </a:ext>
            </a:extLst>
          </p:cNvPr>
          <p:cNvGraphicFramePr/>
          <p:nvPr>
            <p:extLst>
              <p:ext uri="{D42A27DB-BD31-4B8C-83A1-F6EECF244321}">
                <p14:modId xmlns:p14="http://schemas.microsoft.com/office/powerpoint/2010/main" val="2718458700"/>
              </p:ext>
            </p:extLst>
          </p:nvPr>
        </p:nvGraphicFramePr>
        <p:xfrm>
          <a:off x="695187" y="1845326"/>
          <a:ext cx="10810126" cy="491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Worried face outline with solid fill">
            <a:hlinkClick r:id="rId8" action="ppaction://hlinksldjump"/>
            <a:extLst>
              <a:ext uri="{FF2B5EF4-FFF2-40B4-BE49-F238E27FC236}">
                <a16:creationId xmlns:a16="http://schemas.microsoft.com/office/drawing/2014/main" id="{8A69D3B8-3EA4-45B7-A8D6-B1FD8737192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50361" y="3309846"/>
            <a:ext cx="561496" cy="561496"/>
          </a:xfrm>
          <a:prstGeom prst="rect">
            <a:avLst/>
          </a:prstGeom>
        </p:spPr>
      </p:pic>
      <p:pic>
        <p:nvPicPr>
          <p:cNvPr id="13" name="Graphic 12" descr="Sad face outline with solid fill">
            <a:hlinkClick r:id="rId11" action="ppaction://hlinksldjump"/>
            <a:extLst>
              <a:ext uri="{FF2B5EF4-FFF2-40B4-BE49-F238E27FC236}">
                <a16:creationId xmlns:a16="http://schemas.microsoft.com/office/drawing/2014/main" id="{FD9D1687-655D-457F-9BEF-48EBF1AF27EF}"/>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548289" y="4701479"/>
            <a:ext cx="561495" cy="561495"/>
          </a:xfrm>
          <a:prstGeom prst="rect">
            <a:avLst/>
          </a:prstGeom>
        </p:spPr>
      </p:pic>
      <p:pic>
        <p:nvPicPr>
          <p:cNvPr id="15" name="Graphic 14" descr="Grinning face outline with solid fill">
            <a:hlinkClick r:id="rId14" action="ppaction://hlinksldjump"/>
            <a:extLst>
              <a:ext uri="{FF2B5EF4-FFF2-40B4-BE49-F238E27FC236}">
                <a16:creationId xmlns:a16="http://schemas.microsoft.com/office/drawing/2014/main" id="{77F9FCE0-316E-4E0F-AEFC-95D2B7EB19B2}"/>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282710" y="3311928"/>
            <a:ext cx="561495" cy="561495"/>
          </a:xfrm>
          <a:prstGeom prst="rect">
            <a:avLst/>
          </a:prstGeom>
        </p:spPr>
      </p:pic>
      <p:pic>
        <p:nvPicPr>
          <p:cNvPr id="17" name="Graphic 16" descr="Neutral face outline with solid fill">
            <a:hlinkClick r:id="rId17" action="ppaction://hlinksldjump"/>
            <a:extLst>
              <a:ext uri="{FF2B5EF4-FFF2-40B4-BE49-F238E27FC236}">
                <a16:creationId xmlns:a16="http://schemas.microsoft.com/office/drawing/2014/main" id="{EB32E316-4C02-46E0-B724-498BCD8004F5}"/>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998927" y="4702662"/>
            <a:ext cx="567958" cy="567958"/>
          </a:xfrm>
          <a:prstGeom prst="rect">
            <a:avLst/>
          </a:prstGeom>
        </p:spPr>
      </p:pic>
      <p:pic>
        <p:nvPicPr>
          <p:cNvPr id="19" name="Graphic 18" descr="Sunglasses face outline with solid fill">
            <a:hlinkClick r:id="rId20" action="ppaction://hlinksldjump"/>
            <a:extLst>
              <a:ext uri="{FF2B5EF4-FFF2-40B4-BE49-F238E27FC236}">
                <a16:creationId xmlns:a16="http://schemas.microsoft.com/office/drawing/2014/main" id="{FD24975E-D1A4-44C5-B358-3BBD7DDEC962}"/>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355386" y="4708196"/>
            <a:ext cx="561495" cy="561495"/>
          </a:xfrm>
          <a:prstGeom prst="rect">
            <a:avLst/>
          </a:prstGeom>
        </p:spPr>
      </p:pic>
    </p:spTree>
    <p:extLst>
      <p:ext uri="{BB962C8B-B14F-4D97-AF65-F5344CB8AC3E}">
        <p14:creationId xmlns:p14="http://schemas.microsoft.com/office/powerpoint/2010/main" val="3326782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46FCA27-BE8A-4CA3-918D-2072A6FA98C5}"/>
              </a:ext>
            </a:extLst>
          </p:cNvPr>
          <p:cNvSpPr>
            <a:spLocks noGrp="1"/>
          </p:cNvSpPr>
          <p:nvPr>
            <p:ph type="body" sz="half" idx="2"/>
          </p:nvPr>
        </p:nvSpPr>
        <p:spPr>
          <a:xfrm>
            <a:off x="138952" y="298249"/>
            <a:ext cx="5817298" cy="2535229"/>
          </a:xfrm>
        </p:spPr>
        <p:txBody>
          <a:bodyPr vert="horz" lIns="91440" tIns="45720" rIns="91440" bIns="45720" rtlCol="0" anchor="t">
            <a:noAutofit/>
          </a:bodyPr>
          <a:lstStyle/>
          <a:p>
            <a:pPr marL="285750" indent="-228600">
              <a:buFont typeface="Wingdings" panose="020B0604020202020204" pitchFamily="34" charset="0"/>
              <a:buChar char="Ø"/>
            </a:pPr>
            <a:r>
              <a:rPr lang="en-US" sz="1800" dirty="0">
                <a:solidFill>
                  <a:schemeClr val="bg1"/>
                </a:solidFill>
                <a:latin typeface="Grotesque"/>
              </a:rPr>
              <a:t>Check the box yes or no stating you grant permission for your healthcare agent to withhold or withdraw a feeding tube.</a:t>
            </a:r>
          </a:p>
          <a:p>
            <a:pPr marL="285750" indent="-228600">
              <a:buFont typeface="Wingdings" panose="020B0604020202020204" pitchFamily="34" charset="0"/>
              <a:buChar char="Ø"/>
            </a:pPr>
            <a:r>
              <a:rPr lang="en-US" sz="1800" dirty="0">
                <a:solidFill>
                  <a:schemeClr val="bg1"/>
                </a:solidFill>
                <a:latin typeface="Grotesque"/>
              </a:rPr>
              <a:t>Checking "yes" means your healthcare agent may have a feeding tube withheld or withdrawn, unless professional judgement determines this will cause pain or reduce comfort.</a:t>
            </a:r>
            <a:endParaRPr lang="en-US" sz="1800" dirty="0">
              <a:solidFill>
                <a:schemeClr val="bg1"/>
              </a:solidFill>
              <a:latin typeface="Grotesque"/>
              <a:cs typeface="Calibri" panose="020F0502020204030204"/>
            </a:endParaRPr>
          </a:p>
          <a:p>
            <a:pPr marL="285750" indent="-228600">
              <a:buFont typeface="Wingdings" panose="020B0604020202020204" pitchFamily="34" charset="0"/>
              <a:buChar char="Ø"/>
            </a:pPr>
            <a:r>
              <a:rPr lang="en-US" sz="1800" dirty="0">
                <a:solidFill>
                  <a:schemeClr val="bg1"/>
                </a:solidFill>
                <a:latin typeface="Grotesque"/>
              </a:rPr>
              <a:t>Checking "no" means your healthcare agent may not have a feeding tube withdrawn from you.</a:t>
            </a:r>
            <a:endParaRPr lang="en-US" sz="1800" dirty="0">
              <a:solidFill>
                <a:schemeClr val="bg1"/>
              </a:solidFill>
              <a:latin typeface="Grotesque"/>
              <a:cs typeface="Calibri" panose="020F0502020204030204"/>
            </a:endParaRPr>
          </a:p>
        </p:txBody>
      </p:sp>
      <p:pic>
        <p:nvPicPr>
          <p:cNvPr id="5" name="Picture 5" descr="Text&#10;&#10;Description automatically generated">
            <a:extLst>
              <a:ext uri="{FF2B5EF4-FFF2-40B4-BE49-F238E27FC236}">
                <a16:creationId xmlns:a16="http://schemas.microsoft.com/office/drawing/2014/main" id="{118C8C59-2378-4F59-97AA-32400B558284}"/>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r="-2"/>
          <a:stretch/>
        </p:blipFill>
        <p:spPr>
          <a:xfrm>
            <a:off x="1155556" y="3135238"/>
            <a:ext cx="9889765" cy="3579308"/>
          </a:xfrm>
          <a:prstGeom prst="rect">
            <a:avLst/>
          </a:prstGeom>
        </p:spPr>
      </p:pic>
      <p:sp>
        <p:nvSpPr>
          <p:cNvPr id="2" name="Title 1">
            <a:extLst>
              <a:ext uri="{FF2B5EF4-FFF2-40B4-BE49-F238E27FC236}">
                <a16:creationId xmlns:a16="http://schemas.microsoft.com/office/drawing/2014/main" id="{8199AD11-753F-43A5-96D2-BE566E33DEA0}"/>
              </a:ext>
            </a:extLst>
          </p:cNvPr>
          <p:cNvSpPr>
            <a:spLocks noGrp="1"/>
          </p:cNvSpPr>
          <p:nvPr>
            <p:ph type="title"/>
          </p:nvPr>
        </p:nvSpPr>
        <p:spPr>
          <a:xfrm>
            <a:off x="7367218" y="874192"/>
            <a:ext cx="4284420" cy="1687143"/>
          </a:xfrm>
        </p:spPr>
        <p:txBody>
          <a:bodyPr vert="horz" lIns="91440" tIns="45720" rIns="91440" bIns="45720" rtlCol="0" anchor="t">
            <a:normAutofit/>
          </a:bodyPr>
          <a:lstStyle/>
          <a:p>
            <a:r>
              <a:rPr lang="en-US" sz="4400"/>
              <a:t>Provision of Feeding Tube</a:t>
            </a:r>
          </a:p>
        </p:txBody>
      </p:sp>
      <p:sp>
        <p:nvSpPr>
          <p:cNvPr id="9" name="TextBox 8">
            <a:hlinkClick r:id="rId4" action="ppaction://hlinksldjump"/>
            <a:extLst>
              <a:ext uri="{FF2B5EF4-FFF2-40B4-BE49-F238E27FC236}">
                <a16:creationId xmlns:a16="http://schemas.microsoft.com/office/drawing/2014/main" id="{016D3C14-6F77-4C48-BB62-4D1E24642619}"/>
              </a:ext>
            </a:extLst>
          </p:cNvPr>
          <p:cNvSpPr txBox="1"/>
          <p:nvPr/>
        </p:nvSpPr>
        <p:spPr>
          <a:xfrm>
            <a:off x="10558020" y="6381698"/>
            <a:ext cx="716438"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737339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4D32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4C0A382-A802-4D79-86CE-C75C8545FA47}"/>
              </a:ext>
            </a:extLst>
          </p:cNvPr>
          <p:cNvSpPr>
            <a:spLocks noGrp="1"/>
          </p:cNvSpPr>
          <p:nvPr>
            <p:ph type="title"/>
          </p:nvPr>
        </p:nvSpPr>
        <p:spPr>
          <a:xfrm>
            <a:off x="777240" y="694944"/>
            <a:ext cx="6610388" cy="1042416"/>
          </a:xfrm>
        </p:spPr>
        <p:txBody>
          <a:bodyPr vert="horz" lIns="91440" tIns="45720" rIns="91440" bIns="45720" rtlCol="0" anchor="ctr">
            <a:normAutofit/>
          </a:bodyPr>
          <a:lstStyle/>
          <a:p>
            <a:r>
              <a:rPr lang="en-US" sz="3300" kern="1200">
                <a:solidFill>
                  <a:srgbClr val="FFFFFF"/>
                </a:solidFill>
                <a:latin typeface="+mj-lt"/>
                <a:ea typeface="+mj-ea"/>
                <a:cs typeface="+mj-cs"/>
              </a:rPr>
              <a:t>Health Care Decisions for Pregnant Women</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FFF19F">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FFF19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9FCB5610-2077-46A6-A1F2-1B3FA8D5AE3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0142" y="3329875"/>
            <a:ext cx="6795370" cy="1868726"/>
          </a:xfrm>
          <a:prstGeom prst="rect">
            <a:avLst/>
          </a:prstGeom>
        </p:spPr>
      </p:pic>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CB48B5-4CD7-4BBD-A26D-6903CAFD18B6}"/>
              </a:ext>
            </a:extLst>
          </p:cNvPr>
          <p:cNvSpPr>
            <a:spLocks noGrp="1"/>
          </p:cNvSpPr>
          <p:nvPr>
            <p:ph sz="half" idx="1"/>
          </p:nvPr>
        </p:nvSpPr>
        <p:spPr>
          <a:xfrm>
            <a:off x="8109311" y="2393792"/>
            <a:ext cx="3360212" cy="3740893"/>
          </a:xfrm>
        </p:spPr>
        <p:txBody>
          <a:bodyPr vert="horz" lIns="91440" tIns="45720" rIns="91440" bIns="45720" rtlCol="0" anchor="ctr">
            <a:normAutofit/>
          </a:bodyPr>
          <a:lstStyle/>
          <a:p>
            <a:pPr>
              <a:buFont typeface="Wingdings" panose="020B0604020202020204" pitchFamily="34" charset="0"/>
              <a:buChar char="Ø"/>
            </a:pPr>
            <a:r>
              <a:rPr lang="en-US" sz="1800" dirty="0">
                <a:latin typeface="Grotesque"/>
              </a:rPr>
              <a:t>Check yes or no if you would like to allow your healthcare agent to make decisions for you, even if you are pregnant.</a:t>
            </a:r>
            <a:endParaRPr lang="en-US" dirty="0">
              <a:latin typeface="Grotesque"/>
            </a:endParaRPr>
          </a:p>
        </p:txBody>
      </p:sp>
      <p:sp>
        <p:nvSpPr>
          <p:cNvPr id="13" name="TextBox 12">
            <a:hlinkClick r:id="rId4" action="ppaction://hlinksldjump"/>
            <a:extLst>
              <a:ext uri="{FF2B5EF4-FFF2-40B4-BE49-F238E27FC236}">
                <a16:creationId xmlns:a16="http://schemas.microsoft.com/office/drawing/2014/main" id="{3BE40EAB-7739-47F8-A51F-09647A6FE552}"/>
              </a:ext>
            </a:extLst>
          </p:cNvPr>
          <p:cNvSpPr txBox="1"/>
          <p:nvPr/>
        </p:nvSpPr>
        <p:spPr>
          <a:xfrm>
            <a:off x="10558019" y="6381698"/>
            <a:ext cx="911503"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2247208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5A084F-B000-4740-B29A-243546758342}"/>
              </a:ext>
            </a:extLst>
          </p:cNvPr>
          <p:cNvSpPr>
            <a:spLocks noGrp="1"/>
          </p:cNvSpPr>
          <p:nvPr>
            <p:ph type="title"/>
          </p:nvPr>
        </p:nvSpPr>
        <p:spPr>
          <a:xfrm>
            <a:off x="788466" y="780655"/>
            <a:ext cx="3751662" cy="3261168"/>
          </a:xfrm>
        </p:spPr>
        <p:txBody>
          <a:bodyPr vert="horz" lIns="91440" tIns="45720" rIns="91440" bIns="45720" rtlCol="0" anchor="ctr">
            <a:normAutofit/>
          </a:bodyPr>
          <a:lstStyle/>
          <a:p>
            <a:r>
              <a:rPr lang="en-US" kern="1200">
                <a:solidFill>
                  <a:srgbClr val="FFFFFF"/>
                </a:solidFill>
                <a:latin typeface="+mj-lt"/>
                <a:ea typeface="+mj-ea"/>
                <a:cs typeface="+mj-cs"/>
              </a:rPr>
              <a:t>Statement of Desires, Special Provisions, or Limitations </a:t>
            </a: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4D332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FFF19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6430A7C7-AEF6-458B-82ED-535E06637A9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62407" y="4512569"/>
            <a:ext cx="5468144" cy="1886509"/>
          </a:xfrm>
          <a:prstGeom prst="rect">
            <a:avLst/>
          </a:prstGeom>
        </p:spPr>
      </p:pic>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C7C114-5BB2-4B8B-B650-ED0B06C5A2C5}"/>
              </a:ext>
            </a:extLst>
          </p:cNvPr>
          <p:cNvSpPr>
            <a:spLocks noGrp="1"/>
          </p:cNvSpPr>
          <p:nvPr>
            <p:ph sz="half" idx="1"/>
          </p:nvPr>
        </p:nvSpPr>
        <p:spPr>
          <a:xfrm>
            <a:off x="7598354" y="546657"/>
            <a:ext cx="3922301" cy="5796809"/>
          </a:xfrm>
        </p:spPr>
        <p:txBody>
          <a:bodyPr vert="horz" lIns="91440" tIns="45720" rIns="91440" bIns="45720" rtlCol="0" anchor="ctr">
            <a:normAutofit/>
          </a:bodyPr>
          <a:lstStyle/>
          <a:p>
            <a:pPr>
              <a:buFont typeface="Wingdings,Sans-Serif"/>
              <a:buChar char="Ø"/>
            </a:pPr>
            <a:r>
              <a:rPr lang="en-US" sz="2100" dirty="0">
                <a:ea typeface="+mn-lt"/>
                <a:cs typeface="+mn-lt"/>
              </a:rPr>
              <a:t>This area is available for you to write out specific considerations you would like for yourself. You can add additional pages if necessary. </a:t>
            </a:r>
          </a:p>
          <a:p>
            <a:pPr>
              <a:buFont typeface="Wingdings,Sans-Serif"/>
              <a:buChar char="Ø"/>
            </a:pPr>
            <a:r>
              <a:rPr lang="en-US" sz="2100" dirty="0">
                <a:ea typeface="+mn-lt"/>
                <a:cs typeface="+mn-lt"/>
              </a:rPr>
              <a:t>Ideas: Religious restrictions, refusal for intubation (breathing tube down throat), refusal for tracheostomy (hole in throat to help breathe),  or refusal of blood transfusions, or any specific requests related to healthcare. </a:t>
            </a:r>
          </a:p>
          <a:p>
            <a:pPr>
              <a:buFont typeface="Wingdings,Sans-Serif"/>
              <a:buChar char="Ø"/>
            </a:pPr>
            <a:r>
              <a:rPr lang="en-US" sz="2100" dirty="0">
                <a:ea typeface="+mn-lt"/>
                <a:cs typeface="+mn-lt"/>
              </a:rPr>
              <a:t>If you have considerations that are important to you, make them specific so it is easier for your healthcare agent.</a:t>
            </a:r>
          </a:p>
        </p:txBody>
      </p:sp>
      <p:sp>
        <p:nvSpPr>
          <p:cNvPr id="11" name="TextBox 10">
            <a:hlinkClick r:id="rId4" action="ppaction://hlinksldjump"/>
            <a:extLst>
              <a:ext uri="{FF2B5EF4-FFF2-40B4-BE49-F238E27FC236}">
                <a16:creationId xmlns:a16="http://schemas.microsoft.com/office/drawing/2014/main" id="{AB844E4F-7B6A-4052-B8DC-C60F71A28A16}"/>
              </a:ext>
            </a:extLst>
          </p:cNvPr>
          <p:cNvSpPr txBox="1"/>
          <p:nvPr/>
        </p:nvSpPr>
        <p:spPr>
          <a:xfrm>
            <a:off x="10558020" y="6381698"/>
            <a:ext cx="735291"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2217609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F0ED17-33A1-4173-8990-7DFD38F5F1E3}"/>
              </a:ext>
            </a:extLst>
          </p:cNvPr>
          <p:cNvSpPr>
            <a:spLocks noGrp="1"/>
          </p:cNvSpPr>
          <p:nvPr>
            <p:ph type="title"/>
          </p:nvPr>
        </p:nvSpPr>
        <p:spPr>
          <a:xfrm>
            <a:off x="788466" y="780655"/>
            <a:ext cx="3751662" cy="3261168"/>
          </a:xfrm>
        </p:spPr>
        <p:txBody>
          <a:bodyPr vert="horz" lIns="91440" tIns="45720" rIns="91440" bIns="45720" rtlCol="0" anchor="ctr">
            <a:normAutofit/>
          </a:bodyPr>
          <a:lstStyle/>
          <a:p>
            <a:r>
              <a:rPr lang="en-US" kern="1200">
                <a:solidFill>
                  <a:srgbClr val="FFFFFF"/>
                </a:solidFill>
                <a:latin typeface="+mj-lt"/>
                <a:ea typeface="+mj-ea"/>
                <a:cs typeface="+mj-cs"/>
              </a:rPr>
              <a:t>Signature of Principal </a:t>
            </a:r>
          </a:p>
        </p:txBody>
      </p:sp>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4470A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8FE4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7B2CDCD1-09FE-434F-B15E-54110CFECAF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3841" y="4512569"/>
            <a:ext cx="6185276" cy="1886509"/>
          </a:xfrm>
          <a:prstGeom prst="rect">
            <a:avLst/>
          </a:prstGeom>
        </p:spPr>
      </p:pic>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0AC06-0135-46B1-86BF-CDA04C31BFE8}"/>
              </a:ext>
            </a:extLst>
          </p:cNvPr>
          <p:cNvSpPr>
            <a:spLocks noGrp="1"/>
          </p:cNvSpPr>
          <p:nvPr>
            <p:ph sz="half" idx="1"/>
          </p:nvPr>
        </p:nvSpPr>
        <p:spPr>
          <a:xfrm>
            <a:off x="7761639" y="900442"/>
            <a:ext cx="3514088" cy="5048417"/>
          </a:xfrm>
        </p:spPr>
        <p:txBody>
          <a:bodyPr vert="horz" lIns="91440" tIns="45720" rIns="91440" bIns="45720" rtlCol="0" anchor="ctr">
            <a:normAutofit/>
          </a:bodyPr>
          <a:lstStyle/>
          <a:p>
            <a:pPr>
              <a:buFont typeface="Wingdings" panose="020B0604020202020204" pitchFamily="34" charset="0"/>
              <a:buChar char="Ø"/>
            </a:pPr>
            <a:r>
              <a:rPr lang="en-US" sz="2400" dirty="0">
                <a:latin typeface="Grotesque"/>
              </a:rPr>
              <a:t>Sign your name (the person creating the Power of Attorney for Healthcare) &amp; date. </a:t>
            </a:r>
            <a:endParaRPr lang="en-US" dirty="0">
              <a:latin typeface="Grotesque"/>
            </a:endParaRPr>
          </a:p>
          <a:p>
            <a:pPr>
              <a:buFont typeface="Wingdings" panose="020B0604020202020204" pitchFamily="34" charset="0"/>
              <a:buChar char="Ø"/>
            </a:pPr>
            <a:r>
              <a:rPr lang="en-US" sz="2400" dirty="0">
                <a:latin typeface="Grotesque"/>
              </a:rPr>
              <a:t>You will do this again at the end of the document.</a:t>
            </a:r>
            <a:endParaRPr lang="en-US" sz="2400" dirty="0">
              <a:latin typeface="Grotesque"/>
              <a:cs typeface="Calibri" panose="020F0502020204030204"/>
            </a:endParaRPr>
          </a:p>
        </p:txBody>
      </p:sp>
      <p:sp>
        <p:nvSpPr>
          <p:cNvPr id="11" name="TextBox 10">
            <a:hlinkClick r:id="rId4" action="ppaction://hlinksldjump"/>
            <a:extLst>
              <a:ext uri="{FF2B5EF4-FFF2-40B4-BE49-F238E27FC236}">
                <a16:creationId xmlns:a16="http://schemas.microsoft.com/office/drawing/2014/main" id="{47AC706B-1C89-4FB2-907F-EAF844DA0630}"/>
              </a:ext>
            </a:extLst>
          </p:cNvPr>
          <p:cNvSpPr txBox="1"/>
          <p:nvPr/>
        </p:nvSpPr>
        <p:spPr>
          <a:xfrm>
            <a:off x="10532656" y="6399078"/>
            <a:ext cx="743071"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1772707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56E045-1A2A-43E4-82F9-86343004B43E}"/>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Statement of Witnesses </a:t>
            </a:r>
          </a:p>
        </p:txBody>
      </p:sp>
      <p:sp>
        <p:nvSpPr>
          <p:cNvPr id="11"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text, application, email&#10;&#10;Description automatically generated">
            <a:extLst>
              <a:ext uri="{FF2B5EF4-FFF2-40B4-BE49-F238E27FC236}">
                <a16:creationId xmlns:a16="http://schemas.microsoft.com/office/drawing/2014/main" id="{AFFBC8D5-DF22-4EF7-80FC-C9A3672D3AC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1077" y="2469787"/>
            <a:ext cx="6119281" cy="4027887"/>
          </a:xfrm>
          <a:prstGeom prst="rect">
            <a:avLst/>
          </a:prstGeom>
        </p:spPr>
      </p:pic>
      <p:sp>
        <p:nvSpPr>
          <p:cNvPr id="13"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147941-5C1B-41AA-8F71-D8A5B1B75F2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a:buFont typeface="Wingdings" panose="020B0604020202020204" pitchFamily="34" charset="0"/>
              <a:buChar char="Ø"/>
            </a:pPr>
            <a:r>
              <a:rPr lang="en-US" sz="2000" dirty="0">
                <a:solidFill>
                  <a:srgbClr val="FFFFFF"/>
                </a:solidFill>
                <a:latin typeface="Grotesque"/>
              </a:rPr>
              <a:t>Enter the information of two witnesses.</a:t>
            </a:r>
            <a:endParaRPr lang="en-US" dirty="0"/>
          </a:p>
          <a:p>
            <a:pPr>
              <a:buFont typeface="Wingdings" panose="020B0604020202020204" pitchFamily="34" charset="0"/>
              <a:buChar char="Ø"/>
            </a:pPr>
            <a:r>
              <a:rPr lang="en-US" sz="2000" dirty="0">
                <a:solidFill>
                  <a:srgbClr val="FFFFFF"/>
                </a:solidFill>
                <a:latin typeface="Grotesque"/>
              </a:rPr>
              <a:t>These individuals must be:</a:t>
            </a:r>
          </a:p>
          <a:p>
            <a:pPr lvl="1">
              <a:buFont typeface="Wingdings" panose="020B0604020202020204" pitchFamily="34" charset="0"/>
              <a:buChar char="Ø"/>
            </a:pPr>
            <a:r>
              <a:rPr lang="en-US" sz="2000" dirty="0">
                <a:solidFill>
                  <a:srgbClr val="FFFFFF"/>
                </a:solidFill>
                <a:latin typeface="Grotesque"/>
              </a:rPr>
              <a:t>Of sound mind</a:t>
            </a:r>
          </a:p>
          <a:p>
            <a:pPr lvl="1">
              <a:buFont typeface="Wingdings" panose="020B0604020202020204" pitchFamily="34" charset="0"/>
              <a:buChar char="Ø"/>
            </a:pPr>
            <a:r>
              <a:rPr lang="en-US" sz="2000" dirty="0">
                <a:solidFill>
                  <a:srgbClr val="FFFFFF"/>
                </a:solidFill>
                <a:latin typeface="Grotesque"/>
              </a:rPr>
              <a:t>At least 18 years old</a:t>
            </a:r>
          </a:p>
          <a:p>
            <a:pPr lvl="1">
              <a:buFont typeface="Wingdings" panose="020B0604020202020204" pitchFamily="34" charset="0"/>
              <a:buChar char="Ø"/>
            </a:pPr>
            <a:r>
              <a:rPr lang="en-US" sz="2000" dirty="0">
                <a:solidFill>
                  <a:srgbClr val="FFFFFF"/>
                </a:solidFill>
                <a:latin typeface="Grotesque"/>
              </a:rPr>
              <a:t>Not related to principal (you) through blood or marriage </a:t>
            </a:r>
          </a:p>
          <a:p>
            <a:pPr lvl="1">
              <a:buFont typeface="Wingdings" panose="020B0604020202020204" pitchFamily="34" charset="0"/>
              <a:buChar char="Ø"/>
            </a:pPr>
            <a:r>
              <a:rPr lang="en-US" sz="2000" dirty="0">
                <a:solidFill>
                  <a:srgbClr val="FFFFFF"/>
                </a:solidFill>
                <a:latin typeface="Grotesque"/>
              </a:rPr>
              <a:t>Not a healthcare provider of principal</a:t>
            </a:r>
          </a:p>
          <a:p>
            <a:pPr lvl="1">
              <a:buFont typeface="Wingdings" panose="020B0604020202020204" pitchFamily="34" charset="0"/>
              <a:buChar char="Ø"/>
            </a:pPr>
            <a:r>
              <a:rPr lang="en-US" sz="2000" dirty="0">
                <a:solidFill>
                  <a:srgbClr val="FFFFFF"/>
                </a:solidFill>
                <a:latin typeface="Grotesque"/>
              </a:rPr>
              <a:t>Not one of the principal agents</a:t>
            </a:r>
          </a:p>
        </p:txBody>
      </p:sp>
      <p:sp>
        <p:nvSpPr>
          <p:cNvPr id="10" name="TextBox 9">
            <a:hlinkClick r:id="rId4" action="ppaction://hlinksldjump"/>
            <a:extLst>
              <a:ext uri="{FF2B5EF4-FFF2-40B4-BE49-F238E27FC236}">
                <a16:creationId xmlns:a16="http://schemas.microsoft.com/office/drawing/2014/main" id="{0D6D527D-6824-4904-AC98-D7C103DEDD0F}"/>
              </a:ext>
            </a:extLst>
          </p:cNvPr>
          <p:cNvSpPr txBox="1"/>
          <p:nvPr/>
        </p:nvSpPr>
        <p:spPr>
          <a:xfrm>
            <a:off x="10617852" y="6488668"/>
            <a:ext cx="743071"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4174876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3342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0FC872-1623-4AE7-9D82-454D28BD3A23}"/>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a:solidFill>
                  <a:srgbClr val="FFFFFF"/>
                </a:solidFill>
              </a:rPr>
              <a:t>Statement of Healthcare Agent and Alternate Healthcare Agent</a:t>
            </a:r>
          </a:p>
        </p:txBody>
      </p:sp>
      <p:pic>
        <p:nvPicPr>
          <p:cNvPr id="5" name="Picture 5" descr="Graphical user interface, text, application, email&#10;&#10;Description automatically generated">
            <a:extLst>
              <a:ext uri="{FF2B5EF4-FFF2-40B4-BE49-F238E27FC236}">
                <a16:creationId xmlns:a16="http://schemas.microsoft.com/office/drawing/2014/main" id="{DD1ED02D-44F2-4043-A2C6-4F294AA2A42B}"/>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327547" y="2454903"/>
            <a:ext cx="7058306" cy="4080254"/>
          </a:xfrm>
          <a:prstGeom prst="rect">
            <a:avLst/>
          </a:prstGeom>
        </p:spPr>
      </p:pic>
      <p:sp>
        <p:nvSpPr>
          <p:cNvPr id="8"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6EB89B-CD73-4A05-ABF0-3CA8EB7DD98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a:buFont typeface="Wingdings" panose="020B0604020202020204" pitchFamily="34" charset="0"/>
              <a:buChar char="Ø"/>
            </a:pPr>
            <a:r>
              <a:rPr lang="en-US" sz="2000" dirty="0">
                <a:solidFill>
                  <a:srgbClr val="FFFFFF"/>
                </a:solidFill>
                <a:latin typeface="Grotesque"/>
              </a:rPr>
              <a:t>Here, the principal (you) enters their name on the first two lines. </a:t>
            </a:r>
            <a:endParaRPr lang="en-US" dirty="0"/>
          </a:p>
          <a:p>
            <a:pPr>
              <a:buFont typeface="Wingdings" panose="020B0604020202020204" pitchFamily="34" charset="0"/>
              <a:buChar char="Ø"/>
            </a:pPr>
            <a:r>
              <a:rPr lang="en-US" sz="2000" dirty="0">
                <a:solidFill>
                  <a:srgbClr val="FFFFFF"/>
                </a:solidFill>
                <a:latin typeface="Grotesque"/>
              </a:rPr>
              <a:t>Next, the designated healthcare agent signs their name and enters their address. The alternate agent does likewise. </a:t>
            </a:r>
          </a:p>
        </p:txBody>
      </p:sp>
      <p:sp>
        <p:nvSpPr>
          <p:cNvPr id="10" name="TextBox 9">
            <a:hlinkClick r:id="rId4" action="ppaction://hlinksldjump"/>
            <a:extLst>
              <a:ext uri="{FF2B5EF4-FFF2-40B4-BE49-F238E27FC236}">
                <a16:creationId xmlns:a16="http://schemas.microsoft.com/office/drawing/2014/main" id="{1173929A-E373-4006-8594-8F49592898C0}"/>
              </a:ext>
            </a:extLst>
          </p:cNvPr>
          <p:cNvSpPr txBox="1"/>
          <p:nvPr/>
        </p:nvSpPr>
        <p:spPr>
          <a:xfrm>
            <a:off x="10555248" y="6488668"/>
            <a:ext cx="719210"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1327790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D342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C1654-E0FA-4E83-B19A-B01E90CE7EB5}"/>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Anatomical Gifts</a:t>
            </a:r>
          </a:p>
        </p:txBody>
      </p:sp>
      <p:pic>
        <p:nvPicPr>
          <p:cNvPr id="5" name="Picture 5" descr="Timeline&#10;&#10;Description automatically generated">
            <a:extLst>
              <a:ext uri="{FF2B5EF4-FFF2-40B4-BE49-F238E27FC236}">
                <a16:creationId xmlns:a16="http://schemas.microsoft.com/office/drawing/2014/main" id="{C8AC663F-4475-46E7-8898-8CEECCB4CDE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5AB530-E4B3-4957-8F21-853E28972E04}"/>
              </a:ext>
            </a:extLst>
          </p:cNvPr>
          <p:cNvSpPr>
            <a:spLocks noGrp="1"/>
          </p:cNvSpPr>
          <p:nvPr>
            <p:ph sz="half" idx="1"/>
          </p:nvPr>
        </p:nvSpPr>
        <p:spPr>
          <a:xfrm>
            <a:off x="7898691" y="540354"/>
            <a:ext cx="3765824" cy="5868361"/>
          </a:xfrm>
        </p:spPr>
        <p:txBody>
          <a:bodyPr vert="horz" lIns="91440" tIns="45720" rIns="91440" bIns="45720" rtlCol="0" anchor="ctr">
            <a:normAutofit/>
          </a:bodyPr>
          <a:lstStyle/>
          <a:p>
            <a:pPr>
              <a:buFont typeface="Wingdings,Sans-Serif" panose="020B0604020202020204" pitchFamily="34" charset="0"/>
              <a:buChar char="Ø"/>
            </a:pPr>
            <a:r>
              <a:rPr lang="en-US" sz="1900" dirty="0">
                <a:solidFill>
                  <a:srgbClr val="FFFFFF"/>
                </a:solidFill>
                <a:ea typeface="+mn-lt"/>
                <a:cs typeface="+mn-lt"/>
              </a:rPr>
              <a:t>Check box 1 if you would like to donate only specific organs or parts and specify which organs or parts you wish to donate.</a:t>
            </a:r>
            <a:endParaRPr lang="en-US" sz="1900" dirty="0">
              <a:ea typeface="+mn-lt"/>
              <a:cs typeface="+mn-lt"/>
            </a:endParaRPr>
          </a:p>
          <a:p>
            <a:pPr>
              <a:buFont typeface="Wingdings,Sans-Serif" panose="020B0604020202020204" pitchFamily="34" charset="0"/>
              <a:buChar char="Ø"/>
            </a:pPr>
            <a:r>
              <a:rPr lang="en-US" sz="1900" dirty="0">
                <a:solidFill>
                  <a:srgbClr val="FFFFFF"/>
                </a:solidFill>
                <a:ea typeface="+mn-lt"/>
                <a:cs typeface="+mn-lt"/>
              </a:rPr>
              <a:t>Check box 2 if you are willing to have any body part or organ donated.</a:t>
            </a:r>
            <a:endParaRPr lang="en-US" sz="1900" dirty="0">
              <a:ea typeface="+mn-lt"/>
              <a:cs typeface="+mn-lt"/>
            </a:endParaRPr>
          </a:p>
          <a:p>
            <a:pPr>
              <a:buFont typeface="Wingdings,Sans-Serif" panose="020B0604020202020204" pitchFamily="34" charset="0"/>
              <a:buChar char="Ø"/>
            </a:pPr>
            <a:r>
              <a:rPr lang="en-US" sz="1900" dirty="0">
                <a:solidFill>
                  <a:srgbClr val="FFFFFF"/>
                </a:solidFill>
                <a:ea typeface="+mn-lt"/>
                <a:cs typeface="+mn-lt"/>
              </a:rPr>
              <a:t>Check box 3 if you wish to donate your body to anatomical study (for scientific research).</a:t>
            </a:r>
            <a:endParaRPr lang="en-US" sz="1900" dirty="0">
              <a:ea typeface="+mn-lt"/>
              <a:cs typeface="+mn-lt"/>
            </a:endParaRPr>
          </a:p>
          <a:p>
            <a:pPr>
              <a:buFont typeface="Wingdings,Sans-Serif" panose="020B0604020202020204" pitchFamily="34" charset="0"/>
              <a:buChar char="Ø"/>
            </a:pPr>
            <a:r>
              <a:rPr lang="en-US" sz="1900" dirty="0">
                <a:solidFill>
                  <a:srgbClr val="FFFFFF"/>
                </a:solidFill>
                <a:ea typeface="+mn-lt"/>
                <a:cs typeface="+mn-lt"/>
              </a:rPr>
              <a:t>Check box 4 if you refuse to make an anatomical gift (refuse to donate organs, refuse to donate your body for scientific research)</a:t>
            </a:r>
            <a:endParaRPr lang="en-US" sz="1900" dirty="0">
              <a:ea typeface="+mn-lt"/>
              <a:cs typeface="+mn-lt"/>
            </a:endParaRPr>
          </a:p>
          <a:p>
            <a:pPr>
              <a:buFont typeface="Wingdings,Sans-Serif" panose="020B0604020202020204" pitchFamily="34" charset="0"/>
              <a:buChar char="Ø"/>
            </a:pPr>
            <a:r>
              <a:rPr lang="en-US" sz="1900" dirty="0">
                <a:solidFill>
                  <a:srgbClr val="FFFFFF"/>
                </a:solidFill>
                <a:ea typeface="+mn-lt"/>
                <a:cs typeface="+mn-lt"/>
              </a:rPr>
              <a:t>Checking NONE of the boxes allows your agent to make the decision for you.</a:t>
            </a:r>
            <a:endParaRPr lang="en-US" sz="1900" dirty="0">
              <a:cs typeface="Calibri"/>
            </a:endParaRPr>
          </a:p>
        </p:txBody>
      </p:sp>
      <p:sp>
        <p:nvSpPr>
          <p:cNvPr id="8" name="TextBox 7">
            <a:hlinkClick r:id="rId4" action="ppaction://hlinksldjump"/>
            <a:extLst>
              <a:ext uri="{FF2B5EF4-FFF2-40B4-BE49-F238E27FC236}">
                <a16:creationId xmlns:a16="http://schemas.microsoft.com/office/drawing/2014/main" id="{372A1D4F-301F-419B-B461-F139952EA86D}"/>
              </a:ext>
            </a:extLst>
          </p:cNvPr>
          <p:cNvSpPr txBox="1"/>
          <p:nvPr/>
        </p:nvSpPr>
        <p:spPr>
          <a:xfrm>
            <a:off x="10555248" y="6488668"/>
            <a:ext cx="813478" cy="369332"/>
          </a:xfrm>
          <a:prstGeom prst="rect">
            <a:avLst/>
          </a:prstGeom>
          <a:noFill/>
        </p:spPr>
        <p:txBody>
          <a:bodyPr wrap="square" rtlCol="0">
            <a:spAutoFit/>
          </a:bodyPr>
          <a:lstStyle/>
          <a:p>
            <a:r>
              <a:rPr lang="en-US" dirty="0"/>
              <a:t>NEXT</a:t>
            </a:r>
          </a:p>
        </p:txBody>
      </p:sp>
    </p:spTree>
    <p:extLst>
      <p:ext uri="{BB962C8B-B14F-4D97-AF65-F5344CB8AC3E}">
        <p14:creationId xmlns:p14="http://schemas.microsoft.com/office/powerpoint/2010/main" val="212482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6E8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8674E0-55EE-4DC3-B26A-DA833EDA477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Final Signature </a:t>
            </a:r>
            <a:endParaRPr lang="en-US">
              <a:solidFill>
                <a:srgbClr val="FFFFFF"/>
              </a:solidFill>
            </a:endParaRPr>
          </a:p>
        </p:txBody>
      </p:sp>
      <p:sp>
        <p:nvSpPr>
          <p:cNvPr id="12"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2B785E-1A91-466E-AD04-1FE26E84FC0E}"/>
              </a:ext>
            </a:extLst>
          </p:cNvPr>
          <p:cNvSpPr>
            <a:spLocks noGrp="1"/>
          </p:cNvSpPr>
          <p:nvPr>
            <p:ph idx="1"/>
          </p:nvPr>
        </p:nvSpPr>
        <p:spPr>
          <a:xfrm>
            <a:off x="7964005" y="511325"/>
            <a:ext cx="3424739" cy="4852362"/>
          </a:xfrm>
        </p:spPr>
        <p:txBody>
          <a:bodyPr vert="horz" lIns="91440" tIns="45720" rIns="91440" bIns="45720" rtlCol="0" anchor="ctr">
            <a:normAutofit/>
          </a:bodyPr>
          <a:lstStyle/>
          <a:p>
            <a:pPr>
              <a:buFont typeface="Wingdings" panose="020B0604020202020204" pitchFamily="34" charset="0"/>
              <a:buChar char="Ø"/>
            </a:pPr>
            <a:r>
              <a:rPr lang="en-US" sz="2000" dirty="0">
                <a:solidFill>
                  <a:srgbClr val="FFFFFF"/>
                </a:solidFill>
                <a:latin typeface="Grotesque"/>
                <a:cs typeface="Calibri"/>
              </a:rPr>
              <a:t>Lastly, sign &amp; date.</a:t>
            </a:r>
          </a:p>
          <a:p>
            <a:pPr>
              <a:buFont typeface="Wingdings" panose="020B0604020202020204" pitchFamily="34" charset="0"/>
              <a:buChar char="Ø"/>
            </a:pPr>
            <a:r>
              <a:rPr lang="en-US" sz="2000" dirty="0">
                <a:solidFill>
                  <a:srgbClr val="FFFFFF"/>
                </a:solidFill>
                <a:latin typeface="Grotesque"/>
                <a:cs typeface="Calibri"/>
              </a:rPr>
              <a:t>Remember to:</a:t>
            </a:r>
          </a:p>
          <a:p>
            <a:pPr lvl="1">
              <a:buFont typeface="Wingdings" panose="020B0604020202020204" pitchFamily="34" charset="0"/>
              <a:buChar char="Ø"/>
            </a:pPr>
            <a:r>
              <a:rPr lang="en-US" sz="2000" dirty="0">
                <a:solidFill>
                  <a:srgbClr val="FFFFFF"/>
                </a:solidFill>
                <a:latin typeface="Grotesque"/>
                <a:cs typeface="Calibri"/>
              </a:rPr>
              <a:t>Keep a copy for yourself</a:t>
            </a:r>
          </a:p>
          <a:p>
            <a:pPr lvl="1">
              <a:buFont typeface="Wingdings" panose="020B0604020202020204" pitchFamily="34" charset="0"/>
              <a:buChar char="Ø"/>
            </a:pPr>
            <a:r>
              <a:rPr lang="en-US" sz="2000" dirty="0">
                <a:solidFill>
                  <a:srgbClr val="FFFFFF"/>
                </a:solidFill>
                <a:latin typeface="Grotesque"/>
                <a:cs typeface="Calibri"/>
              </a:rPr>
              <a:t>Give your agents a copy</a:t>
            </a:r>
          </a:p>
          <a:p>
            <a:pPr lvl="1">
              <a:buFont typeface="Wingdings" panose="020B0604020202020204" pitchFamily="34" charset="0"/>
              <a:buChar char="Ø"/>
            </a:pPr>
            <a:r>
              <a:rPr lang="en-US" sz="2000" dirty="0">
                <a:solidFill>
                  <a:srgbClr val="FFFFFF"/>
                </a:solidFill>
                <a:latin typeface="Grotesque"/>
                <a:cs typeface="Calibri"/>
              </a:rPr>
              <a:t>Bring a copy to your primary care provider for them to put on file</a:t>
            </a:r>
          </a:p>
        </p:txBody>
      </p:sp>
      <p:pic>
        <p:nvPicPr>
          <p:cNvPr id="14" name="Picture 15" descr="Pen placed on top of a signature line">
            <a:extLst>
              <a:ext uri="{FF2B5EF4-FFF2-40B4-BE49-F238E27FC236}">
                <a16:creationId xmlns:a16="http://schemas.microsoft.com/office/drawing/2014/main" id="{BBDD18A1-7D44-4174-BDF8-200ADA6ABA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293" y="317215"/>
            <a:ext cx="7049859" cy="4094051"/>
          </a:xfrm>
          <a:prstGeom prst="rect">
            <a:avLst/>
          </a:prstGeom>
        </p:spPr>
      </p:pic>
      <p:pic>
        <p:nvPicPr>
          <p:cNvPr id="4" name="Picture 4">
            <a:extLst>
              <a:ext uri="{FF2B5EF4-FFF2-40B4-BE49-F238E27FC236}">
                <a16:creationId xmlns:a16="http://schemas.microsoft.com/office/drawing/2014/main" id="{966468D3-DFC8-4845-814F-9A6FF15912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5811" y="5214905"/>
            <a:ext cx="4071257" cy="1034661"/>
          </a:xfrm>
          <a:prstGeom prst="rect">
            <a:avLst/>
          </a:prstGeom>
        </p:spPr>
      </p:pic>
      <p:sp>
        <p:nvSpPr>
          <p:cNvPr id="9" name="TextBox 8">
            <a:hlinkClick r:id="rId5" action="ppaction://hlinksldjump"/>
            <a:extLst>
              <a:ext uri="{FF2B5EF4-FFF2-40B4-BE49-F238E27FC236}">
                <a16:creationId xmlns:a16="http://schemas.microsoft.com/office/drawing/2014/main" id="{6701F473-1A98-4C0C-BE28-09B73AD175DF}"/>
              </a:ext>
            </a:extLst>
          </p:cNvPr>
          <p:cNvSpPr txBox="1"/>
          <p:nvPr/>
        </p:nvSpPr>
        <p:spPr>
          <a:xfrm>
            <a:off x="9725051" y="6483955"/>
            <a:ext cx="2139403" cy="369332"/>
          </a:xfrm>
          <a:prstGeom prst="rect">
            <a:avLst/>
          </a:prstGeom>
          <a:noFill/>
        </p:spPr>
        <p:txBody>
          <a:bodyPr wrap="square" rtlCol="0">
            <a:spAutoFit/>
          </a:bodyPr>
          <a:lstStyle/>
          <a:p>
            <a:r>
              <a:rPr lang="en-US" dirty="0"/>
              <a:t>CONTINUE MODULE</a:t>
            </a:r>
          </a:p>
        </p:txBody>
      </p:sp>
    </p:spTree>
    <p:extLst>
      <p:ext uri="{BB962C8B-B14F-4D97-AF65-F5344CB8AC3E}">
        <p14:creationId xmlns:p14="http://schemas.microsoft.com/office/powerpoint/2010/main" val="1444893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s on keyboard and mouse">
            <a:extLst>
              <a:ext uri="{FF2B5EF4-FFF2-40B4-BE49-F238E27FC236}">
                <a16:creationId xmlns:a16="http://schemas.microsoft.com/office/drawing/2014/main" id="{2692BC50-5F46-48C4-8026-5251438AB2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 b="-3"/>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7863D8-BDE5-4000-9956-62F0DBC938A4}"/>
              </a:ext>
            </a:extLst>
          </p:cNvPr>
          <p:cNvSpPr>
            <a:spLocks noGrp="1"/>
          </p:cNvSpPr>
          <p:nvPr>
            <p:ph type="title"/>
          </p:nvPr>
        </p:nvSpPr>
        <p:spPr>
          <a:xfrm>
            <a:off x="804672" y="365125"/>
            <a:ext cx="5266155" cy="1325563"/>
          </a:xfrm>
        </p:spPr>
        <p:txBody>
          <a:bodyPr>
            <a:normAutofit/>
          </a:bodyPr>
          <a:lstStyle/>
          <a:p>
            <a:r>
              <a:rPr lang="en-US" dirty="0">
                <a:cs typeface="Calibri Light"/>
              </a:rPr>
              <a:t>Additional Questions?</a:t>
            </a:r>
            <a:endParaRPr lang="en-US" dirty="0"/>
          </a:p>
        </p:txBody>
      </p:sp>
      <p:sp>
        <p:nvSpPr>
          <p:cNvPr id="3" name="Content Placeholder 2">
            <a:extLst>
              <a:ext uri="{FF2B5EF4-FFF2-40B4-BE49-F238E27FC236}">
                <a16:creationId xmlns:a16="http://schemas.microsoft.com/office/drawing/2014/main" id="{791A9F63-6615-4834-85B1-13B7D86CDC59}"/>
              </a:ext>
            </a:extLst>
          </p:cNvPr>
          <p:cNvSpPr>
            <a:spLocks noGrp="1"/>
          </p:cNvSpPr>
          <p:nvPr>
            <p:ph idx="1"/>
          </p:nvPr>
        </p:nvSpPr>
        <p:spPr>
          <a:xfrm>
            <a:off x="611983" y="1690689"/>
            <a:ext cx="4852394" cy="4486274"/>
          </a:xfrm>
        </p:spPr>
        <p:txBody>
          <a:bodyPr vert="horz" lIns="91440" tIns="45720" rIns="91440" bIns="45720" rtlCol="0" anchor="t">
            <a:normAutofit/>
          </a:bodyPr>
          <a:lstStyle/>
          <a:p>
            <a:pPr>
              <a:buFont typeface="Wingdings" panose="020B0604020202020204" pitchFamily="34" charset="0"/>
              <a:buChar char="v"/>
            </a:pPr>
            <a:r>
              <a:rPr lang="en-US" dirty="0">
                <a:latin typeface="Avenir Next LT Pro Light"/>
                <a:cs typeface="Calibri"/>
              </a:rPr>
              <a:t>Click </a:t>
            </a:r>
            <a:r>
              <a:rPr lang="en-US" dirty="0">
                <a:latin typeface="Avenir Next LT Pro Light"/>
                <a:cs typeface="Calibri"/>
                <a:hlinkClick r:id="rId4"/>
              </a:rPr>
              <a:t>HERE</a:t>
            </a:r>
            <a:r>
              <a:rPr lang="en-US" dirty="0">
                <a:latin typeface="Avenir Next LT Pro Light"/>
                <a:cs typeface="Calibri"/>
              </a:rPr>
              <a:t> to view a Q &amp; A regarding POA-HC</a:t>
            </a:r>
          </a:p>
          <a:p>
            <a:pPr>
              <a:buFont typeface="Wingdings" panose="020B0604020202020204" pitchFamily="34" charset="0"/>
              <a:buChar char="v"/>
            </a:pPr>
            <a:r>
              <a:rPr lang="en-US" dirty="0">
                <a:latin typeface="Avenir Next LT Pro Light"/>
                <a:cs typeface="Calibri"/>
              </a:rPr>
              <a:t>Talk with your provider or complete independent research on your own</a:t>
            </a:r>
          </a:p>
        </p:txBody>
      </p:sp>
    </p:spTree>
    <p:extLst>
      <p:ext uri="{BB962C8B-B14F-4D97-AF65-F5344CB8AC3E}">
        <p14:creationId xmlns:p14="http://schemas.microsoft.com/office/powerpoint/2010/main" val="3220511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ath winding through a grassy field">
            <a:extLst>
              <a:ext uri="{FF2B5EF4-FFF2-40B4-BE49-F238E27FC236}">
                <a16:creationId xmlns:a16="http://schemas.microsoft.com/office/drawing/2014/main" id="{3C0C4948-B5C6-410C-A47B-7452C59BE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2" y="2945"/>
            <a:ext cx="12133941" cy="6857552"/>
          </a:xfrm>
          <a:prstGeom prst="rect">
            <a:avLst/>
          </a:prstGeom>
        </p:spPr>
      </p:pic>
      <p:sp>
        <p:nvSpPr>
          <p:cNvPr id="2" name="Title 1">
            <a:extLst>
              <a:ext uri="{FF2B5EF4-FFF2-40B4-BE49-F238E27FC236}">
                <a16:creationId xmlns:a16="http://schemas.microsoft.com/office/drawing/2014/main" id="{7A88C4D5-4F6C-4250-BD18-4723555C3629}"/>
              </a:ext>
            </a:extLst>
          </p:cNvPr>
          <p:cNvSpPr>
            <a:spLocks noGrp="1"/>
          </p:cNvSpPr>
          <p:nvPr>
            <p:ph type="title"/>
          </p:nvPr>
        </p:nvSpPr>
        <p:spPr>
          <a:xfrm>
            <a:off x="54429" y="154668"/>
            <a:ext cx="12039600" cy="1601334"/>
          </a:xfrm>
        </p:spPr>
        <p:txBody>
          <a:bodyPr>
            <a:normAutofit/>
          </a:bodyPr>
          <a:lstStyle/>
          <a:p>
            <a:r>
              <a:rPr lang="en-US" sz="6000">
                <a:latin typeface="Ink Free"/>
                <a:cs typeface="Calibri Light"/>
              </a:rPr>
              <a:t>Additional Advance Directive Forms:</a:t>
            </a:r>
            <a:endParaRPr lang="en-US" sz="6000">
              <a:latin typeface="Ink Free"/>
            </a:endParaRPr>
          </a:p>
        </p:txBody>
      </p:sp>
      <p:sp>
        <p:nvSpPr>
          <p:cNvPr id="3" name="Content Placeholder 2">
            <a:extLst>
              <a:ext uri="{FF2B5EF4-FFF2-40B4-BE49-F238E27FC236}">
                <a16:creationId xmlns:a16="http://schemas.microsoft.com/office/drawing/2014/main" id="{28E214CC-0A80-4BE3-8CCF-A255E40F9C6F}"/>
              </a:ext>
            </a:extLst>
          </p:cNvPr>
          <p:cNvSpPr>
            <a:spLocks noGrp="1"/>
          </p:cNvSpPr>
          <p:nvPr>
            <p:ph idx="1"/>
          </p:nvPr>
        </p:nvSpPr>
        <p:spPr>
          <a:xfrm>
            <a:off x="315685" y="2224768"/>
            <a:ext cx="3906119" cy="2528301"/>
          </a:xfrm>
          <a:solidFill>
            <a:schemeClr val="tx2">
              <a:alpha val="50000"/>
            </a:schemeClr>
          </a:solidFill>
        </p:spPr>
        <p:txBody>
          <a:bodyPr vert="horz" lIns="91440" tIns="45720" rIns="91440" bIns="45720" rtlCol="0" anchor="t">
            <a:normAutofit/>
          </a:bodyPr>
          <a:lstStyle/>
          <a:p>
            <a:r>
              <a:rPr lang="en-US" dirty="0">
                <a:solidFill>
                  <a:schemeClr val="bg1"/>
                </a:solidFill>
                <a:latin typeface="Ink Free"/>
                <a:ea typeface="+mn-lt"/>
                <a:cs typeface="+mn-lt"/>
              </a:rPr>
              <a:t>Living Will</a:t>
            </a:r>
          </a:p>
          <a:p>
            <a:r>
              <a:rPr lang="en-US" dirty="0">
                <a:solidFill>
                  <a:schemeClr val="bg1"/>
                </a:solidFill>
                <a:latin typeface="Ink Free"/>
                <a:ea typeface="+mn-lt"/>
                <a:cs typeface="+mn-lt"/>
              </a:rPr>
              <a:t>Power of Attorney for Healthcare</a:t>
            </a:r>
          </a:p>
          <a:p>
            <a:r>
              <a:rPr lang="en-US" dirty="0">
                <a:solidFill>
                  <a:schemeClr val="bg1"/>
                </a:solidFill>
                <a:latin typeface="Ink Free"/>
                <a:ea typeface="+mn-lt"/>
                <a:cs typeface="+mn-lt"/>
              </a:rPr>
              <a:t>Power of Attorney for Finance and Property</a:t>
            </a:r>
          </a:p>
          <a:p>
            <a:endParaRPr lang="en-US" dirty="0">
              <a:solidFill>
                <a:schemeClr val="bg1"/>
              </a:solidFill>
              <a:latin typeface="Ink Free"/>
              <a:ea typeface="+mn-lt"/>
              <a:cs typeface="+mn-lt"/>
            </a:endParaRPr>
          </a:p>
        </p:txBody>
      </p:sp>
      <p:sp>
        <p:nvSpPr>
          <p:cNvPr id="7" name="Content Placeholder 2">
            <a:extLst>
              <a:ext uri="{FF2B5EF4-FFF2-40B4-BE49-F238E27FC236}">
                <a16:creationId xmlns:a16="http://schemas.microsoft.com/office/drawing/2014/main" id="{3E12B7DE-FDD4-41F7-BA30-25B986FEC6DA}"/>
              </a:ext>
            </a:extLst>
          </p:cNvPr>
          <p:cNvSpPr>
            <a:spLocks noGrp="1"/>
          </p:cNvSpPr>
          <p:nvPr/>
        </p:nvSpPr>
        <p:spPr>
          <a:xfrm>
            <a:off x="4910787" y="5449867"/>
            <a:ext cx="3606676" cy="1536403"/>
          </a:xfrm>
          <a:prstGeom prst="rect">
            <a:avLst/>
          </a:prstGeom>
          <a:solidFill>
            <a:schemeClr val="tx2">
              <a:alpha val="50000"/>
            </a:schemeClr>
          </a:solidFill>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a:t> </a:t>
            </a:r>
            <a:r>
              <a:rPr lang="en-US" sz="2400">
                <a:solidFill>
                  <a:schemeClr val="bg1"/>
                </a:solidFill>
                <a:latin typeface="Ink Free"/>
              </a:rPr>
              <a:t>Click </a:t>
            </a:r>
            <a:r>
              <a:rPr lang="en-US" sz="2400">
                <a:solidFill>
                  <a:schemeClr val="bg1"/>
                </a:solidFill>
                <a:latin typeface="Ink Free"/>
                <a:ea typeface="+mn-lt"/>
                <a:cs typeface="+mn-lt"/>
                <a:hlinkClick r:id="rId4">
                  <a:extLst>
                    <a:ext uri="{A12FA001-AC4F-418D-AE19-62706E023703}">
                      <ahyp:hlinkClr xmlns:ahyp="http://schemas.microsoft.com/office/drawing/2018/hyperlinkcolor" val="tx"/>
                    </a:ext>
                  </a:extLst>
                </a:hlinkClick>
              </a:rPr>
              <a:t>HERE</a:t>
            </a:r>
            <a:r>
              <a:rPr lang="en-US" sz="2400">
                <a:solidFill>
                  <a:schemeClr val="bg1"/>
                </a:solidFill>
                <a:latin typeface="Ink Free"/>
                <a:ea typeface="+mn-lt"/>
                <a:cs typeface="+mn-lt"/>
              </a:rPr>
              <a:t> to be directed to the Wisconsin Department of Health Services site</a:t>
            </a:r>
            <a:endParaRPr lang="en-US" sz="2400">
              <a:solidFill>
                <a:schemeClr val="bg1"/>
              </a:solidFill>
              <a:latin typeface="Ink Free"/>
              <a:cs typeface="Calibri" panose="020F0502020204030204"/>
            </a:endParaRPr>
          </a:p>
        </p:txBody>
      </p:sp>
    </p:spTree>
    <p:extLst>
      <p:ext uri="{BB962C8B-B14F-4D97-AF65-F5344CB8AC3E}">
        <p14:creationId xmlns:p14="http://schemas.microsoft.com/office/powerpoint/2010/main" val="165076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061812-F053-405C-A040-C2E830E63E5A}"/>
              </a:ext>
            </a:extLst>
          </p:cNvPr>
          <p:cNvSpPr>
            <a:spLocks noGrp="1"/>
          </p:cNvSpPr>
          <p:nvPr>
            <p:ph idx="1"/>
          </p:nvPr>
        </p:nvSpPr>
        <p:spPr>
          <a:xfrm>
            <a:off x="672659" y="1409250"/>
            <a:ext cx="4761724" cy="4863738"/>
          </a:xfrm>
        </p:spPr>
        <p:txBody>
          <a:bodyPr vert="horz" lIns="91440" tIns="45720" rIns="91440" bIns="45720" rtlCol="0" anchor="t">
            <a:normAutofit/>
          </a:bodyPr>
          <a:lstStyle/>
          <a:p>
            <a:pPr marL="0" indent="0" algn="ctr">
              <a:buNone/>
            </a:pPr>
            <a:r>
              <a:rPr lang="en-US" sz="4000" dirty="0">
                <a:solidFill>
                  <a:srgbClr val="595959"/>
                </a:solidFill>
              </a:rPr>
              <a:t>NO PROBLEM! Now is a perfect time to learn about creating a Power of Attorney - Healthcare (POA-HC). This learning module is perfect for you.</a:t>
            </a:r>
            <a:endParaRPr lang="en-US" sz="4000" dirty="0">
              <a:solidFill>
                <a:srgbClr val="595959"/>
              </a:solidFill>
              <a:cs typeface="Calibri"/>
            </a:endParaRPr>
          </a:p>
        </p:txBody>
      </p:sp>
      <p:pic>
        <p:nvPicPr>
          <p:cNvPr id="4" name="Graphic 3" descr="Sad face outline with solid fill">
            <a:extLst>
              <a:ext uri="{FF2B5EF4-FFF2-40B4-BE49-F238E27FC236}">
                <a16:creationId xmlns:a16="http://schemas.microsoft.com/office/drawing/2014/main" id="{E0728C3A-2A3A-4021-8477-4B7B01058FD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49279" y="920736"/>
            <a:ext cx="5017925" cy="5017925"/>
          </a:xfrm>
          <a:prstGeom prst="rect">
            <a:avLst/>
          </a:prstGeom>
        </p:spPr>
      </p:pic>
      <p:sp>
        <p:nvSpPr>
          <p:cNvPr id="2" name="TextBox 1">
            <a:hlinkClick r:id="rId5" action="ppaction://hlinksldjump"/>
            <a:extLst>
              <a:ext uri="{FF2B5EF4-FFF2-40B4-BE49-F238E27FC236}">
                <a16:creationId xmlns:a16="http://schemas.microsoft.com/office/drawing/2014/main" id="{256F16AC-A25E-4F55-9C9E-A0C714B9CC56}"/>
              </a:ext>
            </a:extLst>
          </p:cNvPr>
          <p:cNvSpPr txBox="1"/>
          <p:nvPr/>
        </p:nvSpPr>
        <p:spPr>
          <a:xfrm>
            <a:off x="1717402" y="5435948"/>
            <a:ext cx="2667725" cy="369332"/>
          </a:xfrm>
          <a:prstGeom prst="rect">
            <a:avLst/>
          </a:prstGeom>
          <a:noFill/>
        </p:spPr>
        <p:txBody>
          <a:bodyPr wrap="square" lIns="91440" tIns="45720" rIns="91440" bIns="45720" rtlCol="0" anchor="t">
            <a:spAutoFit/>
          </a:bodyPr>
          <a:lstStyle/>
          <a:p>
            <a:pPr>
              <a:spcAft>
                <a:spcPts val="600"/>
              </a:spcAft>
            </a:pPr>
            <a:r>
              <a:rPr lang="en-US" dirty="0"/>
              <a:t>Click here to continue!</a:t>
            </a:r>
          </a:p>
        </p:txBody>
      </p:sp>
    </p:spTree>
    <p:extLst>
      <p:ext uri="{BB962C8B-B14F-4D97-AF65-F5344CB8AC3E}">
        <p14:creationId xmlns:p14="http://schemas.microsoft.com/office/powerpoint/2010/main" val="4136597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Desk with stethoscope and computer keyboard">
            <a:extLst>
              <a:ext uri="{FF2B5EF4-FFF2-40B4-BE49-F238E27FC236}">
                <a16:creationId xmlns:a16="http://schemas.microsoft.com/office/drawing/2014/main" id="{AD8D649C-C46E-472B-9988-5FB59667AB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
          <a:stretch/>
        </p:blipFill>
        <p:spPr>
          <a:xfrm>
            <a:off x="-9525" y="10"/>
            <a:ext cx="12201525" cy="6857990"/>
          </a:xfrm>
          <a:prstGeom prst="rect">
            <a:avLst/>
          </a:prstGeom>
        </p:spPr>
      </p:pic>
      <p:sp>
        <p:nvSpPr>
          <p:cNvPr id="7" name="Rectangle: Top Corners Rounded 6">
            <a:extLst>
              <a:ext uri="{FF2B5EF4-FFF2-40B4-BE49-F238E27FC236}">
                <a16:creationId xmlns:a16="http://schemas.microsoft.com/office/drawing/2014/main" id="{F74072BA-CF0B-4730-BC4B-17202A97503D}"/>
              </a:ext>
            </a:extLst>
          </p:cNvPr>
          <p:cNvSpPr/>
          <p:nvPr/>
        </p:nvSpPr>
        <p:spPr>
          <a:xfrm>
            <a:off x="3719512" y="1136036"/>
            <a:ext cx="4743450" cy="2787971"/>
          </a:xfrm>
          <a:prstGeom prst="round2SameRect">
            <a:avLst/>
          </a:prstGeom>
          <a:solidFill>
            <a:schemeClr val="bg1">
              <a:lumMod val="95000"/>
              <a:alpha val="80594"/>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mn-lt"/>
                <a:cs typeface="+mn-lt"/>
              </a:rPr>
              <a:t>A Registered Nurse shares her experience with completing a POA-HC.</a:t>
            </a:r>
            <a:endParaRPr lang="en-US" sz="2800" dirty="0">
              <a:solidFill>
                <a:schemeClr val="tx1"/>
              </a:solidFill>
              <a:cs typeface="Calibri"/>
            </a:endParaRPr>
          </a:p>
        </p:txBody>
      </p:sp>
    </p:spTree>
    <p:extLst>
      <p:ext uri="{BB962C8B-B14F-4D97-AF65-F5344CB8AC3E}">
        <p14:creationId xmlns:p14="http://schemas.microsoft.com/office/powerpoint/2010/main" val="3669271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A9E6898-5D66-4CC6-9D72-0512668860FC}"/>
              </a:ext>
            </a:extLst>
          </p:cNvPr>
          <p:cNvSpPr>
            <a:spLocks noGrp="1"/>
          </p:cNvSpPr>
          <p:nvPr>
            <p:ph idx="1"/>
          </p:nvPr>
        </p:nvSpPr>
        <p:spPr>
          <a:xfrm>
            <a:off x="621723" y="1488332"/>
            <a:ext cx="10948553" cy="5131209"/>
          </a:xfrm>
        </p:spPr>
        <p:txBody>
          <a:bodyPr vert="horz" lIns="91440" tIns="45720" rIns="91440" bIns="45720" rtlCol="0">
            <a:normAutofit fontScale="92500" lnSpcReduction="20000"/>
          </a:bodyPr>
          <a:lstStyle/>
          <a:p>
            <a:pPr marL="0" indent="0" algn="just">
              <a:buNone/>
            </a:pPr>
            <a:r>
              <a:rPr lang="en-US" sz="2400" dirty="0">
                <a:solidFill>
                  <a:srgbClr val="FFFFFF"/>
                </a:solidFill>
                <a:latin typeface="Calibri" panose="020F0502020204030204" pitchFamily="34" charset="0"/>
                <a:ea typeface="+mn-lt"/>
                <a:cs typeface="Calibri" panose="020F0502020204030204" pitchFamily="34" charset="0"/>
              </a:rPr>
              <a:t>As a nurse in a hospital, I often work with POA-HCs when they are activated. As patients decline in the hospital, doctors may determine that their POA-HC needs to be activated. Family members always seemed thankful they had the document on file because it allowed for an easy transition during an already difficult time. You would think since I saw the benefit of having them that I would have one for myself, but that wasn’t the case at the time. It never crossed my mind to complete one for myself because I am young and healthy, what could go wrong? One day during a shift, a few of our Social Workers came around and gave everyone on the unit a POA-HC packet encouraging us to bring it home and fill it out. As I started reading through the document, I was thankful I was being encouraged to complete one. The decisions included in the POA-HC are ones I gave deep thought to and wouldn’t want to be decided for me without any personal input. The questions led me to reflect on what I truly would want if I were in this position. It also encouraged me to discuss my wishes with my family members. I made sure to tell my agent that I was selecting them to make sure they were also comfortable with it. It was easy to fill out and didn’t take much time once I decided what I wanted. It gave me peace of mind knowing that if anything were to happen to me and I was unable to speak for myself, my wishes would still be followed, and I would have a trusting person in place to make decisions for me not listed. A POA-HC can be changed, which I think is beneficial as a young adult. As I continue through life, my wishes, or preferred agent, may change, and I can change my POA-HC to reflect that as well. </a:t>
            </a:r>
          </a:p>
          <a:p>
            <a:pPr marL="0" indent="0" algn="just">
              <a:buNone/>
            </a:pPr>
            <a:r>
              <a:rPr lang="en-US" sz="2400" dirty="0">
                <a:solidFill>
                  <a:srgbClr val="FFFFFF"/>
                </a:solidFill>
                <a:latin typeface="Calibri" panose="020F0502020204030204" pitchFamily="34" charset="0"/>
                <a:cs typeface="Calibri" panose="020F0502020204030204" pitchFamily="34" charset="0"/>
              </a:rPr>
              <a:t>										K.B., RN</a:t>
            </a:r>
          </a:p>
          <a:p>
            <a:endParaRPr lang="en-US" sz="1600" dirty="0">
              <a:solidFill>
                <a:srgbClr val="FFFFFF"/>
              </a:solidFill>
              <a:cs typeface="Calibri"/>
            </a:endParaRPr>
          </a:p>
          <a:p>
            <a:endParaRPr lang="en-US" sz="1600" dirty="0">
              <a:solidFill>
                <a:srgbClr val="FFFFFF"/>
              </a:solidFill>
              <a:cs typeface="Calibri"/>
            </a:endParaRPr>
          </a:p>
        </p:txBody>
      </p:sp>
      <p:sp>
        <p:nvSpPr>
          <p:cNvPr id="6" name="Title 1">
            <a:extLst>
              <a:ext uri="{FF2B5EF4-FFF2-40B4-BE49-F238E27FC236}">
                <a16:creationId xmlns:a16="http://schemas.microsoft.com/office/drawing/2014/main" id="{3C308ACF-EE8A-4E22-BC31-9E90DC8653F2}"/>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Testimonial </a:t>
            </a:r>
            <a:endParaRPr lang="en-US">
              <a:solidFill>
                <a:srgbClr val="FFFFFF"/>
              </a:solidFill>
            </a:endParaRPr>
          </a:p>
        </p:txBody>
      </p:sp>
    </p:spTree>
    <p:extLst>
      <p:ext uri="{BB962C8B-B14F-4D97-AF65-F5344CB8AC3E}">
        <p14:creationId xmlns:p14="http://schemas.microsoft.com/office/powerpoint/2010/main" val="386213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Question mark on green pastel background">
            <a:extLst>
              <a:ext uri="{FF2B5EF4-FFF2-40B4-BE49-F238E27FC236}">
                <a16:creationId xmlns:a16="http://schemas.microsoft.com/office/drawing/2014/main" id="{CCDC04A6-13DB-4566-A100-301CCCD36F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A26FA49-72E1-4783-B0A4-04E867BDC7AD}"/>
              </a:ext>
            </a:extLst>
          </p:cNvPr>
          <p:cNvSpPr>
            <a:spLocks noGrp="1"/>
          </p:cNvSpPr>
          <p:nvPr>
            <p:ph idx="1"/>
          </p:nvPr>
        </p:nvSpPr>
        <p:spPr>
          <a:xfrm>
            <a:off x="6117131" y="903242"/>
            <a:ext cx="6009103" cy="3968927"/>
          </a:xfrm>
        </p:spPr>
        <p:txBody>
          <a:bodyPr vert="horz" lIns="91440" tIns="45720" rIns="91440" bIns="45720" rtlCol="0" anchor="t">
            <a:noAutofit/>
          </a:bodyPr>
          <a:lstStyle/>
          <a:p>
            <a:pPr marL="0" indent="0">
              <a:buNone/>
            </a:pPr>
            <a:r>
              <a:rPr lang="en-US" sz="5000" dirty="0">
                <a:latin typeface="Grotesque"/>
              </a:rPr>
              <a:t>Let’s see how much you know about the Power of Attorney-Health Care with this short quiz! </a:t>
            </a:r>
            <a:endParaRPr lang="en-US" sz="5000" dirty="0">
              <a:latin typeface="Grotesque"/>
              <a:cs typeface="Calibri"/>
            </a:endParaRPr>
          </a:p>
        </p:txBody>
      </p:sp>
      <p:sp>
        <p:nvSpPr>
          <p:cNvPr id="4" name="Arrow: Right 3">
            <a:hlinkClick r:id="rId4" action="ppaction://hlinksldjump"/>
            <a:extLst>
              <a:ext uri="{FF2B5EF4-FFF2-40B4-BE49-F238E27FC236}">
                <a16:creationId xmlns:a16="http://schemas.microsoft.com/office/drawing/2014/main" id="{CCA0C0D4-D330-40C6-8F4C-7E539FD7AEF4}"/>
              </a:ext>
            </a:extLst>
          </p:cNvPr>
          <p:cNvSpPr/>
          <p:nvPr/>
        </p:nvSpPr>
        <p:spPr>
          <a:xfrm>
            <a:off x="8318377" y="5220070"/>
            <a:ext cx="3275860" cy="132556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600"/>
              </a:spcAft>
            </a:pPr>
            <a:r>
              <a:rPr lang="en-US">
                <a:ln w="0"/>
                <a:solidFill>
                  <a:schemeClr val="tx1"/>
                </a:solidFill>
                <a:effectLst>
                  <a:outerShdw blurRad="38100" dist="19050" dir="2700000" algn="tl" rotWithShape="0">
                    <a:schemeClr val="dk1">
                      <a:alpha val="40000"/>
                    </a:schemeClr>
                  </a:outerShdw>
                </a:effectLst>
              </a:rPr>
              <a:t>Start Quiz</a:t>
            </a:r>
            <a:endParaRPr lang="en-US"/>
          </a:p>
        </p:txBody>
      </p:sp>
    </p:spTree>
    <p:extLst>
      <p:ext uri="{BB962C8B-B14F-4D97-AF65-F5344CB8AC3E}">
        <p14:creationId xmlns:p14="http://schemas.microsoft.com/office/powerpoint/2010/main" val="3126441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187B-DF70-489A-BA5F-4315D1A8891F}"/>
              </a:ext>
            </a:extLst>
          </p:cNvPr>
          <p:cNvSpPr>
            <a:spLocks noGrp="1"/>
          </p:cNvSpPr>
          <p:nvPr>
            <p:ph type="title"/>
          </p:nvPr>
        </p:nvSpPr>
        <p:spPr>
          <a:xfrm>
            <a:off x="514611" y="793098"/>
            <a:ext cx="10515600" cy="1325563"/>
          </a:xfrm>
        </p:spPr>
        <p:txBody>
          <a:bodyPr>
            <a:normAutofit fontScale="90000"/>
          </a:bodyPr>
          <a:lstStyle/>
          <a:p>
            <a:r>
              <a:rPr lang="en-US" dirty="0">
                <a:cs typeface="Calibri Light"/>
              </a:rPr>
              <a:t>John is an 18-year-old college student. He has not completed a POA-HC but has been asked if he has one. John's best response is...</a:t>
            </a:r>
          </a:p>
        </p:txBody>
      </p:sp>
      <p:sp>
        <p:nvSpPr>
          <p:cNvPr id="10" name="TextBox 9">
            <a:hlinkClick r:id="rId3" action="ppaction://hlinksldjump"/>
            <a:extLst>
              <a:ext uri="{FF2B5EF4-FFF2-40B4-BE49-F238E27FC236}">
                <a16:creationId xmlns:a16="http://schemas.microsoft.com/office/drawing/2014/main" id="{4F224A75-530D-4BE8-96E4-B451115DFEC1}"/>
              </a:ext>
            </a:extLst>
          </p:cNvPr>
          <p:cNvSpPr txBox="1"/>
          <p:nvPr/>
        </p:nvSpPr>
        <p:spPr>
          <a:xfrm>
            <a:off x="6641065" y="2832747"/>
            <a:ext cx="4862004" cy="369332"/>
          </a:xfrm>
          <a:prstGeom prst="rect">
            <a:avLst/>
          </a:prstGeom>
          <a:noFill/>
        </p:spPr>
        <p:txBody>
          <a:bodyPr wrap="square" lIns="91440" tIns="45720" rIns="91440" bIns="45720" rtlCol="0" anchor="t">
            <a:spAutoFit/>
          </a:bodyPr>
          <a:lstStyle/>
          <a:p>
            <a:r>
              <a:rPr lang="en-US" dirty="0"/>
              <a:t>A. "No, I don’t need one because I'm still young."</a:t>
            </a:r>
          </a:p>
        </p:txBody>
      </p:sp>
      <p:sp>
        <p:nvSpPr>
          <p:cNvPr id="11" name="TextBox 10">
            <a:hlinkClick r:id="rId3" action="ppaction://hlinksldjump"/>
            <a:extLst>
              <a:ext uri="{FF2B5EF4-FFF2-40B4-BE49-F238E27FC236}">
                <a16:creationId xmlns:a16="http://schemas.microsoft.com/office/drawing/2014/main" id="{42B28009-0D4E-40EE-B761-CD8843D425E3}"/>
              </a:ext>
            </a:extLst>
          </p:cNvPr>
          <p:cNvSpPr txBox="1"/>
          <p:nvPr/>
        </p:nvSpPr>
        <p:spPr>
          <a:xfrm>
            <a:off x="6641064" y="3430807"/>
            <a:ext cx="4862002" cy="646331"/>
          </a:xfrm>
          <a:prstGeom prst="rect">
            <a:avLst/>
          </a:prstGeom>
          <a:noFill/>
        </p:spPr>
        <p:txBody>
          <a:bodyPr wrap="square" lIns="91440" tIns="45720" rIns="91440" bIns="45720" rtlCol="0" anchor="t">
            <a:spAutoFit/>
          </a:bodyPr>
          <a:lstStyle/>
          <a:p>
            <a:r>
              <a:rPr lang="en-US" dirty="0"/>
              <a:t>B. "No, I don't need one because I don't have a chronic health condition."</a:t>
            </a:r>
          </a:p>
        </p:txBody>
      </p:sp>
      <p:sp>
        <p:nvSpPr>
          <p:cNvPr id="12" name="TextBox 11">
            <a:hlinkClick r:id="rId4" action="ppaction://hlinksldjump"/>
            <a:extLst>
              <a:ext uri="{FF2B5EF4-FFF2-40B4-BE49-F238E27FC236}">
                <a16:creationId xmlns:a16="http://schemas.microsoft.com/office/drawing/2014/main" id="{64AE17A2-7E81-4FFB-8F7F-42589FA6C03C}"/>
              </a:ext>
            </a:extLst>
          </p:cNvPr>
          <p:cNvSpPr txBox="1"/>
          <p:nvPr/>
        </p:nvSpPr>
        <p:spPr>
          <a:xfrm>
            <a:off x="6641065" y="4301180"/>
            <a:ext cx="4862005" cy="646331"/>
          </a:xfrm>
          <a:prstGeom prst="rect">
            <a:avLst/>
          </a:prstGeom>
          <a:noFill/>
        </p:spPr>
        <p:txBody>
          <a:bodyPr wrap="square" lIns="91440" tIns="45720" rIns="91440" bIns="45720" rtlCol="0" anchor="t">
            <a:spAutoFit/>
          </a:bodyPr>
          <a:lstStyle/>
          <a:p>
            <a:r>
              <a:rPr lang="en-US" dirty="0"/>
              <a:t>C. "No, I don't have one yet, but I am going to complete one now that I am 18 years-old." </a:t>
            </a:r>
          </a:p>
        </p:txBody>
      </p:sp>
      <p:sp>
        <p:nvSpPr>
          <p:cNvPr id="13" name="TextBox 12">
            <a:hlinkClick r:id="rId3" action="ppaction://hlinksldjump"/>
            <a:extLst>
              <a:ext uri="{FF2B5EF4-FFF2-40B4-BE49-F238E27FC236}">
                <a16:creationId xmlns:a16="http://schemas.microsoft.com/office/drawing/2014/main" id="{FCF5F821-F1C3-4B2F-8E51-240DEF30212A}"/>
              </a:ext>
            </a:extLst>
          </p:cNvPr>
          <p:cNvSpPr txBox="1"/>
          <p:nvPr/>
        </p:nvSpPr>
        <p:spPr>
          <a:xfrm>
            <a:off x="6641063" y="5171555"/>
            <a:ext cx="4402717" cy="646331"/>
          </a:xfrm>
          <a:prstGeom prst="rect">
            <a:avLst/>
          </a:prstGeom>
          <a:noFill/>
        </p:spPr>
        <p:txBody>
          <a:bodyPr wrap="square" lIns="91440" tIns="45720" rIns="91440" bIns="45720" rtlCol="0" anchor="t">
            <a:spAutoFit/>
          </a:bodyPr>
          <a:lstStyle/>
          <a:p>
            <a:r>
              <a:rPr lang="en-US" dirty="0"/>
              <a:t>D. "No, I don't have one because they are too expensive to fill out."</a:t>
            </a:r>
          </a:p>
        </p:txBody>
      </p:sp>
      <p:pic>
        <p:nvPicPr>
          <p:cNvPr id="5" name="Picture 5" descr="Smiling young man showing phone to laughing friend while sitting on floor of university corridor">
            <a:extLst>
              <a:ext uri="{FF2B5EF4-FFF2-40B4-BE49-F238E27FC236}">
                <a16:creationId xmlns:a16="http://schemas.microsoft.com/office/drawing/2014/main" id="{D740B677-ECD4-405D-999F-7E105F6F4B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742" y="2692051"/>
            <a:ext cx="5478050" cy="3686828"/>
          </a:xfrm>
          <a:prstGeom prst="rect">
            <a:avLst/>
          </a:prstGeom>
        </p:spPr>
      </p:pic>
    </p:spTree>
    <p:extLst>
      <p:ext uri="{BB962C8B-B14F-4D97-AF65-F5344CB8AC3E}">
        <p14:creationId xmlns:p14="http://schemas.microsoft.com/office/powerpoint/2010/main" val="3421124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5" descr="Person wearing yellow">
            <a:extLst>
              <a:ext uri="{FF2B5EF4-FFF2-40B4-BE49-F238E27FC236}">
                <a16:creationId xmlns:a16="http://schemas.microsoft.com/office/drawing/2014/main" id="{82E6A868-264B-4FC7-8874-A8E85C590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 y="-3312"/>
            <a:ext cx="12196416" cy="6864625"/>
          </a:xfrm>
          <a:prstGeom prst="rect">
            <a:avLst/>
          </a:prstGeom>
        </p:spPr>
      </p:pic>
      <p:sp>
        <p:nvSpPr>
          <p:cNvPr id="2" name="Title 1">
            <a:extLst>
              <a:ext uri="{FF2B5EF4-FFF2-40B4-BE49-F238E27FC236}">
                <a16:creationId xmlns:a16="http://schemas.microsoft.com/office/drawing/2014/main" id="{545E30C3-A6FA-488E-935E-F24B62A817A6}"/>
              </a:ext>
            </a:extLst>
          </p:cNvPr>
          <p:cNvSpPr>
            <a:spLocks noGrp="1"/>
          </p:cNvSpPr>
          <p:nvPr>
            <p:ph type="title"/>
          </p:nvPr>
        </p:nvSpPr>
        <p:spPr>
          <a:xfrm>
            <a:off x="1835587" y="2815598"/>
            <a:ext cx="8527774" cy="1325563"/>
          </a:xfrm>
          <a:solidFill>
            <a:srgbClr val="000000">
              <a:alpha val="5000"/>
            </a:srgbClr>
          </a:solidFill>
        </p:spPr>
        <p:txBody>
          <a:bodyPr>
            <a:normAutofit/>
          </a:bodyPr>
          <a:lstStyle/>
          <a:p>
            <a:r>
              <a:rPr lang="en-US" sz="8000" dirty="0">
                <a:solidFill>
                  <a:schemeClr val="bg1"/>
                </a:solidFill>
                <a:latin typeface="Cooper Black"/>
              </a:rPr>
              <a:t>Wrong answer</a:t>
            </a:r>
          </a:p>
        </p:txBody>
      </p:sp>
      <p:sp>
        <p:nvSpPr>
          <p:cNvPr id="4" name="Arrow: Right 3">
            <a:hlinkClick r:id="" action="ppaction://hlinkshowjump?jump=lastslideviewed"/>
            <a:extLst>
              <a:ext uri="{FF2B5EF4-FFF2-40B4-BE49-F238E27FC236}">
                <a16:creationId xmlns:a16="http://schemas.microsoft.com/office/drawing/2014/main" id="{A79AFB3B-DD3A-4309-AAF7-E5D84047C71C}"/>
              </a:ext>
            </a:extLst>
          </p:cNvPr>
          <p:cNvSpPr/>
          <p:nvPr/>
        </p:nvSpPr>
        <p:spPr>
          <a:xfrm>
            <a:off x="8762259" y="5237825"/>
            <a:ext cx="2831977" cy="1171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Try Again</a:t>
            </a:r>
          </a:p>
        </p:txBody>
      </p:sp>
    </p:spTree>
    <p:extLst>
      <p:ext uri="{BB962C8B-B14F-4D97-AF65-F5344CB8AC3E}">
        <p14:creationId xmlns:p14="http://schemas.microsoft.com/office/powerpoint/2010/main" val="19947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olorful explosion">
            <a:extLst>
              <a:ext uri="{FF2B5EF4-FFF2-40B4-BE49-F238E27FC236}">
                <a16:creationId xmlns:a16="http://schemas.microsoft.com/office/drawing/2014/main" id="{64A2BD61-5861-46A9-B544-854CD05BA8C9}"/>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1FF29F6F-597E-48FC-AA28-EE902E8D0FE2}"/>
              </a:ext>
            </a:extLst>
          </p:cNvPr>
          <p:cNvSpPr>
            <a:spLocks noGrp="1"/>
          </p:cNvSpPr>
          <p:nvPr>
            <p:ph type="ctrTitle"/>
          </p:nvPr>
        </p:nvSpPr>
        <p:spPr>
          <a:xfrm>
            <a:off x="1524000" y="2756797"/>
            <a:ext cx="9144000" cy="1354431"/>
          </a:xfrm>
        </p:spPr>
        <p:txBody>
          <a:bodyPr>
            <a:normAutofit/>
          </a:bodyPr>
          <a:lstStyle/>
          <a:p>
            <a:r>
              <a:rPr lang="en-US" sz="8000" dirty="0">
                <a:solidFill>
                  <a:srgbClr val="FFFFFF"/>
                </a:solidFill>
                <a:latin typeface="Cooper Black"/>
              </a:rPr>
              <a:t>Correct Answer!</a:t>
            </a:r>
          </a:p>
        </p:txBody>
      </p:sp>
      <p:sp>
        <p:nvSpPr>
          <p:cNvPr id="8" name="Arrow: Right 7">
            <a:hlinkClick r:id="" action="ppaction://hlinkshowjump?jump=nextslide"/>
            <a:extLst>
              <a:ext uri="{FF2B5EF4-FFF2-40B4-BE49-F238E27FC236}">
                <a16:creationId xmlns:a16="http://schemas.microsoft.com/office/drawing/2014/main" id="{E307BF81-0634-4959-B927-E54A7BCFB80A}"/>
              </a:ext>
            </a:extLst>
          </p:cNvPr>
          <p:cNvSpPr/>
          <p:nvPr/>
        </p:nvSpPr>
        <p:spPr>
          <a:xfrm>
            <a:off x="9765437" y="5850384"/>
            <a:ext cx="2290439" cy="941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t>NEXT QUESTION</a:t>
            </a:r>
          </a:p>
        </p:txBody>
      </p:sp>
    </p:spTree>
    <p:extLst>
      <p:ext uri="{BB962C8B-B14F-4D97-AF65-F5344CB8AC3E}">
        <p14:creationId xmlns:p14="http://schemas.microsoft.com/office/powerpoint/2010/main" val="12197795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BA4A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187B-DF70-489A-BA5F-4315D1A8891F}"/>
              </a:ext>
            </a:extLst>
          </p:cNvPr>
          <p:cNvSpPr>
            <a:spLocks noGrp="1"/>
          </p:cNvSpPr>
          <p:nvPr>
            <p:ph type="title"/>
          </p:nvPr>
        </p:nvSpPr>
        <p:spPr/>
        <p:txBody>
          <a:bodyPr>
            <a:normAutofit/>
          </a:bodyPr>
          <a:lstStyle/>
          <a:p>
            <a:r>
              <a:rPr lang="en-US" dirty="0"/>
              <a:t>Penny has a completed POA-HC. Who should she give a copy to?  </a:t>
            </a:r>
          </a:p>
        </p:txBody>
      </p:sp>
      <p:sp>
        <p:nvSpPr>
          <p:cNvPr id="5" name="TextBox 4">
            <a:hlinkClick r:id="rId3" action="ppaction://hlinksldjump"/>
            <a:extLst>
              <a:ext uri="{FF2B5EF4-FFF2-40B4-BE49-F238E27FC236}">
                <a16:creationId xmlns:a16="http://schemas.microsoft.com/office/drawing/2014/main" id="{6C906AA5-4F0E-4B66-9D7F-0D6BEB70288E}"/>
              </a:ext>
            </a:extLst>
          </p:cNvPr>
          <p:cNvSpPr txBox="1"/>
          <p:nvPr/>
        </p:nvSpPr>
        <p:spPr>
          <a:xfrm>
            <a:off x="6834550" y="4375622"/>
            <a:ext cx="7794594" cy="369332"/>
          </a:xfrm>
          <a:prstGeom prst="rect">
            <a:avLst/>
          </a:prstGeom>
          <a:noFill/>
        </p:spPr>
        <p:txBody>
          <a:bodyPr wrap="square" lIns="91440" tIns="45720" rIns="91440" bIns="45720" rtlCol="0" anchor="t">
            <a:spAutoFit/>
          </a:bodyPr>
          <a:lstStyle/>
          <a:p>
            <a:r>
              <a:rPr lang="en-US" dirty="0"/>
              <a:t>C. She only needs a copy for herself.</a:t>
            </a:r>
          </a:p>
        </p:txBody>
      </p:sp>
      <p:sp>
        <p:nvSpPr>
          <p:cNvPr id="6" name="TextBox 5">
            <a:hlinkClick r:id="rId3" action="ppaction://hlinksldjump"/>
            <a:extLst>
              <a:ext uri="{FF2B5EF4-FFF2-40B4-BE49-F238E27FC236}">
                <a16:creationId xmlns:a16="http://schemas.microsoft.com/office/drawing/2014/main" id="{ADBFDBF1-BA26-432E-B432-A2E1538A12F0}"/>
              </a:ext>
            </a:extLst>
          </p:cNvPr>
          <p:cNvSpPr txBox="1"/>
          <p:nvPr/>
        </p:nvSpPr>
        <p:spPr>
          <a:xfrm>
            <a:off x="6833455" y="5070006"/>
            <a:ext cx="4537827" cy="646331"/>
          </a:xfrm>
          <a:prstGeom prst="rect">
            <a:avLst/>
          </a:prstGeom>
          <a:noFill/>
        </p:spPr>
        <p:txBody>
          <a:bodyPr wrap="square" lIns="91440" tIns="45720" rIns="91440" bIns="45720" rtlCol="0" anchor="t">
            <a:spAutoFit/>
          </a:bodyPr>
          <a:lstStyle/>
          <a:p>
            <a:r>
              <a:rPr lang="en-US" dirty="0"/>
              <a:t>D. Her primary care physician and boss at work.</a:t>
            </a:r>
          </a:p>
        </p:txBody>
      </p:sp>
      <p:sp>
        <p:nvSpPr>
          <p:cNvPr id="8" name="TextBox 7">
            <a:hlinkClick r:id="rId3" action="ppaction://hlinksldjump"/>
            <a:extLst>
              <a:ext uri="{FF2B5EF4-FFF2-40B4-BE49-F238E27FC236}">
                <a16:creationId xmlns:a16="http://schemas.microsoft.com/office/drawing/2014/main" id="{B617F0D5-EEFB-4DB1-8352-701E1457B78C}"/>
              </a:ext>
            </a:extLst>
          </p:cNvPr>
          <p:cNvSpPr txBox="1"/>
          <p:nvPr/>
        </p:nvSpPr>
        <p:spPr>
          <a:xfrm>
            <a:off x="6832380" y="3623340"/>
            <a:ext cx="4529821" cy="369332"/>
          </a:xfrm>
          <a:prstGeom prst="rect">
            <a:avLst/>
          </a:prstGeom>
          <a:noFill/>
        </p:spPr>
        <p:txBody>
          <a:bodyPr wrap="square" lIns="91440" tIns="45720" rIns="91440" bIns="45720" rtlCol="0" anchor="t">
            <a:spAutoFit/>
          </a:bodyPr>
          <a:lstStyle/>
          <a:p>
            <a:r>
              <a:rPr lang="en-US" dirty="0"/>
              <a:t>B. Her neighbor.</a:t>
            </a:r>
          </a:p>
        </p:txBody>
      </p:sp>
      <p:sp>
        <p:nvSpPr>
          <p:cNvPr id="9" name="TextBox 8">
            <a:hlinkClick r:id="rId4" action="ppaction://hlinksldjump"/>
            <a:extLst>
              <a:ext uri="{FF2B5EF4-FFF2-40B4-BE49-F238E27FC236}">
                <a16:creationId xmlns:a16="http://schemas.microsoft.com/office/drawing/2014/main" id="{AA00CAB8-B367-4517-B864-6C9A6E55F4A0}"/>
              </a:ext>
            </a:extLst>
          </p:cNvPr>
          <p:cNvSpPr txBox="1"/>
          <p:nvPr/>
        </p:nvSpPr>
        <p:spPr>
          <a:xfrm>
            <a:off x="6835806" y="2596962"/>
            <a:ext cx="4449901" cy="646331"/>
          </a:xfrm>
          <a:prstGeom prst="rect">
            <a:avLst/>
          </a:prstGeom>
          <a:noFill/>
        </p:spPr>
        <p:txBody>
          <a:bodyPr wrap="square" lIns="91440" tIns="45720" rIns="91440" bIns="45720" rtlCol="0" anchor="t">
            <a:spAutoFit/>
          </a:bodyPr>
          <a:lstStyle/>
          <a:p>
            <a:r>
              <a:rPr lang="en-US" dirty="0"/>
              <a:t>A. Her primary care physician and other physicians she sees, her agent, and herself. </a:t>
            </a:r>
          </a:p>
        </p:txBody>
      </p:sp>
      <p:pic>
        <p:nvPicPr>
          <p:cNvPr id="3" name="Picture 3" descr="Woman by the beach">
            <a:extLst>
              <a:ext uri="{FF2B5EF4-FFF2-40B4-BE49-F238E27FC236}">
                <a16:creationId xmlns:a16="http://schemas.microsoft.com/office/drawing/2014/main" id="{7ED93E32-36B4-4CC3-B0A9-868119449E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921" y="2492359"/>
            <a:ext cx="5989527" cy="4002706"/>
          </a:xfrm>
          <a:prstGeom prst="rect">
            <a:avLst/>
          </a:prstGeom>
        </p:spPr>
      </p:pic>
    </p:spTree>
    <p:extLst>
      <p:ext uri="{BB962C8B-B14F-4D97-AF65-F5344CB8AC3E}">
        <p14:creationId xmlns:p14="http://schemas.microsoft.com/office/powerpoint/2010/main" val="2236194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People celebrating">
            <a:extLst>
              <a:ext uri="{FF2B5EF4-FFF2-40B4-BE49-F238E27FC236}">
                <a16:creationId xmlns:a16="http://schemas.microsoft.com/office/drawing/2014/main" id="{BA1FD506-3C5A-4C8D-85FB-69BAEB6DE0D0}"/>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6" name="Title 5">
            <a:extLst>
              <a:ext uri="{FF2B5EF4-FFF2-40B4-BE49-F238E27FC236}">
                <a16:creationId xmlns:a16="http://schemas.microsoft.com/office/drawing/2014/main" id="{1FF29F6F-597E-48FC-AA28-EE902E8D0FE2}"/>
              </a:ext>
            </a:extLst>
          </p:cNvPr>
          <p:cNvSpPr>
            <a:spLocks noGrp="1"/>
          </p:cNvSpPr>
          <p:nvPr>
            <p:ph type="ctrTitle"/>
          </p:nvPr>
        </p:nvSpPr>
        <p:spPr>
          <a:xfrm>
            <a:off x="1524000" y="2862219"/>
            <a:ext cx="9144000" cy="1133561"/>
          </a:xfrm>
        </p:spPr>
        <p:txBody>
          <a:bodyPr>
            <a:noAutofit/>
          </a:bodyPr>
          <a:lstStyle/>
          <a:p>
            <a:r>
              <a:rPr lang="en-US" sz="8000" dirty="0">
                <a:solidFill>
                  <a:srgbClr val="FFFFFF"/>
                </a:solidFill>
                <a:latin typeface="Cooper Black"/>
              </a:rPr>
              <a:t>Correct Answer!</a:t>
            </a:r>
            <a:endParaRPr lang="en-US" sz="8000" dirty="0">
              <a:latin typeface="Cooper Black"/>
              <a:cs typeface="Calibri Light"/>
            </a:endParaRPr>
          </a:p>
        </p:txBody>
      </p:sp>
      <p:sp>
        <p:nvSpPr>
          <p:cNvPr id="8" name="Arrow: Right 7">
            <a:hlinkClick r:id="" action="ppaction://hlinkshowjump?jump=nextslide"/>
            <a:extLst>
              <a:ext uri="{FF2B5EF4-FFF2-40B4-BE49-F238E27FC236}">
                <a16:creationId xmlns:a16="http://schemas.microsoft.com/office/drawing/2014/main" id="{E307BF81-0634-4959-B927-E54A7BCFB80A}"/>
              </a:ext>
            </a:extLst>
          </p:cNvPr>
          <p:cNvSpPr/>
          <p:nvPr/>
        </p:nvSpPr>
        <p:spPr>
          <a:xfrm>
            <a:off x="9765437" y="5850384"/>
            <a:ext cx="2290439" cy="941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CONTINUE</a:t>
            </a:r>
          </a:p>
        </p:txBody>
      </p:sp>
    </p:spTree>
    <p:extLst>
      <p:ext uri="{BB962C8B-B14F-4D97-AF65-F5344CB8AC3E}">
        <p14:creationId xmlns:p14="http://schemas.microsoft.com/office/powerpoint/2010/main" val="2850271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accent1">
                <a:lumMod val="40000"/>
                <a:lumOff val="60000"/>
              </a:schemeClr>
            </a:gs>
            <a:gs pos="48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F2B7A6-B5C8-F645-891B-88CE49468231}"/>
              </a:ext>
            </a:extLst>
          </p:cNvPr>
          <p:cNvSpPr/>
          <p:nvPr/>
        </p:nvSpPr>
        <p:spPr>
          <a:xfrm>
            <a:off x="585787" y="671513"/>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1. </a:t>
            </a:r>
          </a:p>
        </p:txBody>
      </p:sp>
      <p:sp>
        <p:nvSpPr>
          <p:cNvPr id="6" name="Rectangle 5">
            <a:extLst>
              <a:ext uri="{FF2B5EF4-FFF2-40B4-BE49-F238E27FC236}">
                <a16:creationId xmlns:a16="http://schemas.microsoft.com/office/drawing/2014/main" id="{8B51D8FA-DADF-6541-8DC2-92C05C48E7BD}"/>
              </a:ext>
            </a:extLst>
          </p:cNvPr>
          <p:cNvSpPr/>
          <p:nvPr/>
        </p:nvSpPr>
        <p:spPr>
          <a:xfrm>
            <a:off x="1657350" y="671513"/>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dirty="0">
                <a:solidFill>
                  <a:sysClr val="windowText" lastClr="000000"/>
                </a:solidFill>
                <a:latin typeface="Century Gothic" panose="020B0502020202020204" pitchFamily="34" charset="0"/>
              </a:rPr>
              <a:t>I do not need a POA-HC because I am young and healthy.</a:t>
            </a:r>
          </a:p>
        </p:txBody>
      </p:sp>
      <p:sp>
        <p:nvSpPr>
          <p:cNvPr id="9" name="Cicon">
            <a:extLst>
              <a:ext uri="{FF2B5EF4-FFF2-40B4-BE49-F238E27FC236}">
                <a16:creationId xmlns:a16="http://schemas.microsoft.com/office/drawing/2014/main" id="{7B7B38C6-DB47-5641-BFD9-822BF60257A9}"/>
              </a:ext>
            </a:extLst>
          </p:cNvPr>
          <p:cNvSpPr/>
          <p:nvPr/>
        </p:nvSpPr>
        <p:spPr>
          <a:xfrm rot="2303211" flipH="1">
            <a:off x="11083867" y="876039"/>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icon">
            <a:extLst>
              <a:ext uri="{FF2B5EF4-FFF2-40B4-BE49-F238E27FC236}">
                <a16:creationId xmlns:a16="http://schemas.microsoft.com/office/drawing/2014/main" id="{20A41F9B-B1FE-C14C-AFC0-4EC6957581F2}"/>
              </a:ext>
            </a:extLst>
          </p:cNvPr>
          <p:cNvSpPr/>
          <p:nvPr/>
        </p:nvSpPr>
        <p:spPr>
          <a:xfrm>
            <a:off x="10171103" y="812726"/>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circle">
            <a:extLst>
              <a:ext uri="{FF2B5EF4-FFF2-40B4-BE49-F238E27FC236}">
                <a16:creationId xmlns:a16="http://schemas.microsoft.com/office/drawing/2014/main" id="{70F031AD-4AD4-6B4D-B41E-79F598DC66C9}"/>
              </a:ext>
            </a:extLst>
          </p:cNvPr>
          <p:cNvSpPr/>
          <p:nvPr/>
        </p:nvSpPr>
        <p:spPr>
          <a:xfrm>
            <a:off x="10944558" y="850081"/>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Wcircle">
            <a:extLst>
              <a:ext uri="{FF2B5EF4-FFF2-40B4-BE49-F238E27FC236}">
                <a16:creationId xmlns:a16="http://schemas.microsoft.com/office/drawing/2014/main" id="{4C06A0AD-35C9-4446-96FF-BDBFEC7BB24A}"/>
              </a:ext>
            </a:extLst>
          </p:cNvPr>
          <p:cNvSpPr/>
          <p:nvPr/>
        </p:nvSpPr>
        <p:spPr>
          <a:xfrm>
            <a:off x="10216329" y="842630"/>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vealAnswer">
            <a:extLst>
              <a:ext uri="{FF2B5EF4-FFF2-40B4-BE49-F238E27FC236}">
                <a16:creationId xmlns:a16="http://schemas.microsoft.com/office/drawing/2014/main" id="{E36B3DDD-EF49-C34B-861E-C6F39B57B5E9}"/>
              </a:ext>
            </a:extLst>
          </p:cNvPr>
          <p:cNvSpPr/>
          <p:nvPr/>
        </p:nvSpPr>
        <p:spPr>
          <a:xfrm>
            <a:off x="9735640" y="5969793"/>
            <a:ext cx="2109996" cy="725487"/>
          </a:xfrm>
          <a:prstGeom prst="roundRect">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Reveal Answers</a:t>
            </a:r>
          </a:p>
        </p:txBody>
      </p:sp>
      <p:sp>
        <p:nvSpPr>
          <p:cNvPr id="12" name="TextBox 11">
            <a:extLst>
              <a:ext uri="{FF2B5EF4-FFF2-40B4-BE49-F238E27FC236}">
                <a16:creationId xmlns:a16="http://schemas.microsoft.com/office/drawing/2014/main" id="{CE20D330-68E1-1F41-8E82-B800E8BCBD67}"/>
              </a:ext>
            </a:extLst>
          </p:cNvPr>
          <p:cNvSpPr txBox="1"/>
          <p:nvPr/>
        </p:nvSpPr>
        <p:spPr>
          <a:xfrm>
            <a:off x="10144125" y="307992"/>
            <a:ext cx="749996" cy="369332"/>
          </a:xfrm>
          <a:prstGeom prst="rect">
            <a:avLst/>
          </a:prstGeom>
          <a:noFill/>
        </p:spPr>
        <p:txBody>
          <a:bodyPr wrap="square" rtlCol="0">
            <a:spAutoFit/>
          </a:bodyPr>
          <a:lstStyle/>
          <a:p>
            <a:r>
              <a:rPr lang="en-US">
                <a:solidFill>
                  <a:schemeClr val="bg1"/>
                </a:solidFill>
                <a:latin typeface="Century Gothic" panose="020B0502020202020204" pitchFamily="34" charset="0"/>
              </a:rPr>
              <a:t>TRUE</a:t>
            </a:r>
          </a:p>
        </p:txBody>
      </p:sp>
      <p:sp>
        <p:nvSpPr>
          <p:cNvPr id="14" name="TextBox 13">
            <a:extLst>
              <a:ext uri="{FF2B5EF4-FFF2-40B4-BE49-F238E27FC236}">
                <a16:creationId xmlns:a16="http://schemas.microsoft.com/office/drawing/2014/main" id="{7E0F90B3-3F04-5845-9337-DEED6AAFE883}"/>
              </a:ext>
            </a:extLst>
          </p:cNvPr>
          <p:cNvSpPr txBox="1"/>
          <p:nvPr/>
        </p:nvSpPr>
        <p:spPr>
          <a:xfrm>
            <a:off x="10792577" y="307992"/>
            <a:ext cx="846219" cy="369332"/>
          </a:xfrm>
          <a:prstGeom prst="rect">
            <a:avLst/>
          </a:prstGeom>
          <a:noFill/>
        </p:spPr>
        <p:txBody>
          <a:bodyPr wrap="square" rtlCol="0">
            <a:spAutoFit/>
          </a:bodyPr>
          <a:lstStyle/>
          <a:p>
            <a:r>
              <a:rPr lang="en-US">
                <a:solidFill>
                  <a:schemeClr val="bg1"/>
                </a:solidFill>
                <a:latin typeface="Century Gothic" panose="020B0502020202020204" pitchFamily="34" charset="0"/>
              </a:rPr>
              <a:t>FALSE</a:t>
            </a:r>
          </a:p>
        </p:txBody>
      </p:sp>
      <p:sp>
        <p:nvSpPr>
          <p:cNvPr id="81" name="Rounded Rectangle 80">
            <a:extLst>
              <a:ext uri="{FF2B5EF4-FFF2-40B4-BE49-F238E27FC236}">
                <a16:creationId xmlns:a16="http://schemas.microsoft.com/office/drawing/2014/main" id="{B72E7B14-E41F-5948-96A4-FDB4508C1FD1}"/>
              </a:ext>
            </a:extLst>
          </p:cNvPr>
          <p:cNvSpPr/>
          <p:nvPr/>
        </p:nvSpPr>
        <p:spPr>
          <a:xfrm>
            <a:off x="585787" y="1828509"/>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2. </a:t>
            </a:r>
          </a:p>
        </p:txBody>
      </p:sp>
      <p:sp>
        <p:nvSpPr>
          <p:cNvPr id="82" name="Rectangle 81">
            <a:extLst>
              <a:ext uri="{FF2B5EF4-FFF2-40B4-BE49-F238E27FC236}">
                <a16:creationId xmlns:a16="http://schemas.microsoft.com/office/drawing/2014/main" id="{940B9398-096D-FA42-9829-79828864AB10}"/>
              </a:ext>
            </a:extLst>
          </p:cNvPr>
          <p:cNvSpPr/>
          <p:nvPr/>
        </p:nvSpPr>
        <p:spPr>
          <a:xfrm>
            <a:off x="1657350" y="1828509"/>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p>
            <a:r>
              <a:rPr lang="en-US" dirty="0">
                <a:solidFill>
                  <a:schemeClr val="tx1"/>
                </a:solidFill>
                <a:latin typeface="Century Gothic"/>
              </a:rPr>
              <a:t>Once signed, the designated agent can start making healthcare decisions right away. </a:t>
            </a:r>
            <a:endParaRPr lang="en-US" dirty="0">
              <a:solidFill>
                <a:schemeClr val="tx1"/>
              </a:solidFill>
              <a:latin typeface="Century Gothic" panose="020B0502020202020204" pitchFamily="34" charset="0"/>
            </a:endParaRPr>
          </a:p>
        </p:txBody>
      </p:sp>
      <p:sp>
        <p:nvSpPr>
          <p:cNvPr id="83" name="Cicon">
            <a:extLst>
              <a:ext uri="{FF2B5EF4-FFF2-40B4-BE49-F238E27FC236}">
                <a16:creationId xmlns:a16="http://schemas.microsoft.com/office/drawing/2014/main" id="{A88644D6-519B-D74C-9563-2D43C148E17F}"/>
              </a:ext>
            </a:extLst>
          </p:cNvPr>
          <p:cNvSpPr/>
          <p:nvPr/>
        </p:nvSpPr>
        <p:spPr>
          <a:xfrm rot="2303211" flipH="1">
            <a:off x="11083867" y="2035336"/>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Wicon">
            <a:extLst>
              <a:ext uri="{FF2B5EF4-FFF2-40B4-BE49-F238E27FC236}">
                <a16:creationId xmlns:a16="http://schemas.microsoft.com/office/drawing/2014/main" id="{DB6C1AB2-FE50-FC47-B07A-777376B18387}"/>
              </a:ext>
            </a:extLst>
          </p:cNvPr>
          <p:cNvSpPr/>
          <p:nvPr/>
        </p:nvSpPr>
        <p:spPr>
          <a:xfrm>
            <a:off x="10171103" y="2001741"/>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circle">
            <a:extLst>
              <a:ext uri="{FF2B5EF4-FFF2-40B4-BE49-F238E27FC236}">
                <a16:creationId xmlns:a16="http://schemas.microsoft.com/office/drawing/2014/main" id="{2CFA63DC-EE93-3D47-B304-601D4A7BA1A4}"/>
              </a:ext>
            </a:extLst>
          </p:cNvPr>
          <p:cNvSpPr/>
          <p:nvPr/>
        </p:nvSpPr>
        <p:spPr>
          <a:xfrm>
            <a:off x="10944558" y="2009378"/>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Wcircle">
            <a:extLst>
              <a:ext uri="{FF2B5EF4-FFF2-40B4-BE49-F238E27FC236}">
                <a16:creationId xmlns:a16="http://schemas.microsoft.com/office/drawing/2014/main" id="{A4B5F43D-0319-134F-9277-DE6F1DC1A511}"/>
              </a:ext>
            </a:extLst>
          </p:cNvPr>
          <p:cNvSpPr/>
          <p:nvPr/>
        </p:nvSpPr>
        <p:spPr>
          <a:xfrm>
            <a:off x="10216329" y="2031645"/>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a:extLst>
              <a:ext uri="{FF2B5EF4-FFF2-40B4-BE49-F238E27FC236}">
                <a16:creationId xmlns:a16="http://schemas.microsoft.com/office/drawing/2014/main" id="{0084F3F7-CE77-1E48-9DDD-41F17AC053BD}"/>
              </a:ext>
            </a:extLst>
          </p:cNvPr>
          <p:cNvSpPr/>
          <p:nvPr/>
        </p:nvSpPr>
        <p:spPr>
          <a:xfrm>
            <a:off x="585787" y="2993232"/>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3. </a:t>
            </a:r>
          </a:p>
        </p:txBody>
      </p:sp>
      <p:sp>
        <p:nvSpPr>
          <p:cNvPr id="90" name="Rectangle 89">
            <a:extLst>
              <a:ext uri="{FF2B5EF4-FFF2-40B4-BE49-F238E27FC236}">
                <a16:creationId xmlns:a16="http://schemas.microsoft.com/office/drawing/2014/main" id="{74BE2987-AFC5-534F-9FCA-608A795B48D2}"/>
              </a:ext>
            </a:extLst>
          </p:cNvPr>
          <p:cNvSpPr/>
          <p:nvPr/>
        </p:nvSpPr>
        <p:spPr>
          <a:xfrm>
            <a:off x="1657350" y="2993232"/>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a:solidFill>
                  <a:sysClr val="windowText" lastClr="000000"/>
                </a:solidFill>
                <a:latin typeface="Century Gothic" panose="020B0502020202020204" pitchFamily="34" charset="0"/>
              </a:rPr>
              <a:t>It just takes two witnesses (non-family members) to complete the form.</a:t>
            </a:r>
          </a:p>
        </p:txBody>
      </p:sp>
      <p:sp>
        <p:nvSpPr>
          <p:cNvPr id="91" name="Cicon">
            <a:extLst>
              <a:ext uri="{FF2B5EF4-FFF2-40B4-BE49-F238E27FC236}">
                <a16:creationId xmlns:a16="http://schemas.microsoft.com/office/drawing/2014/main" id="{9DBBA6C3-B870-5449-BFF1-3632D264AB36}"/>
              </a:ext>
            </a:extLst>
          </p:cNvPr>
          <p:cNvSpPr/>
          <p:nvPr/>
        </p:nvSpPr>
        <p:spPr>
          <a:xfrm rot="2303211" flipH="1">
            <a:off x="10361554" y="3189144"/>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icon">
            <a:extLst>
              <a:ext uri="{FF2B5EF4-FFF2-40B4-BE49-F238E27FC236}">
                <a16:creationId xmlns:a16="http://schemas.microsoft.com/office/drawing/2014/main" id="{8D04F72D-F280-A24C-AF60-6DCDC0A8940B}"/>
              </a:ext>
            </a:extLst>
          </p:cNvPr>
          <p:cNvSpPr/>
          <p:nvPr/>
        </p:nvSpPr>
        <p:spPr>
          <a:xfrm>
            <a:off x="10903688" y="3133281"/>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circle">
            <a:extLst>
              <a:ext uri="{FF2B5EF4-FFF2-40B4-BE49-F238E27FC236}">
                <a16:creationId xmlns:a16="http://schemas.microsoft.com/office/drawing/2014/main" id="{446EDAE1-4165-2C4F-BEE6-BC74FB683D41}"/>
              </a:ext>
            </a:extLst>
          </p:cNvPr>
          <p:cNvSpPr/>
          <p:nvPr/>
        </p:nvSpPr>
        <p:spPr>
          <a:xfrm>
            <a:off x="10222245" y="3163186"/>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Wcircle">
            <a:extLst>
              <a:ext uri="{FF2B5EF4-FFF2-40B4-BE49-F238E27FC236}">
                <a16:creationId xmlns:a16="http://schemas.microsoft.com/office/drawing/2014/main" id="{C8F86E72-EEB2-204F-AB80-6D379F43660E}"/>
              </a:ext>
            </a:extLst>
          </p:cNvPr>
          <p:cNvSpPr/>
          <p:nvPr/>
        </p:nvSpPr>
        <p:spPr>
          <a:xfrm>
            <a:off x="10948914" y="3163185"/>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a:extLst>
              <a:ext uri="{FF2B5EF4-FFF2-40B4-BE49-F238E27FC236}">
                <a16:creationId xmlns:a16="http://schemas.microsoft.com/office/drawing/2014/main" id="{08D8F4C0-5242-5445-918B-742BDA0CC246}"/>
              </a:ext>
            </a:extLst>
          </p:cNvPr>
          <p:cNvSpPr/>
          <p:nvPr/>
        </p:nvSpPr>
        <p:spPr>
          <a:xfrm>
            <a:off x="585787" y="4152145"/>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4. </a:t>
            </a:r>
          </a:p>
        </p:txBody>
      </p:sp>
      <p:sp>
        <p:nvSpPr>
          <p:cNvPr id="98" name="Rectangle 97">
            <a:extLst>
              <a:ext uri="{FF2B5EF4-FFF2-40B4-BE49-F238E27FC236}">
                <a16:creationId xmlns:a16="http://schemas.microsoft.com/office/drawing/2014/main" id="{E10B2DE7-414A-3742-B76B-529CDAA879C1}"/>
              </a:ext>
            </a:extLst>
          </p:cNvPr>
          <p:cNvSpPr/>
          <p:nvPr/>
        </p:nvSpPr>
        <p:spPr>
          <a:xfrm>
            <a:off x="1657350" y="4152145"/>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p>
            <a:r>
              <a:rPr lang="en-US" dirty="0">
                <a:solidFill>
                  <a:schemeClr val="tx1"/>
                </a:solidFill>
                <a:latin typeface="Century Gothic"/>
              </a:rPr>
              <a:t>The </a:t>
            </a:r>
            <a:r>
              <a:rPr lang="en-US" dirty="0">
                <a:solidFill>
                  <a:sysClr val="windowText" lastClr="000000"/>
                </a:solidFill>
                <a:latin typeface="Century Gothic" panose="020B0502020202020204" pitchFamily="34" charset="0"/>
              </a:rPr>
              <a:t>POA-HC</a:t>
            </a:r>
            <a:r>
              <a:rPr lang="en-US" dirty="0">
                <a:solidFill>
                  <a:schemeClr val="tx1"/>
                </a:solidFill>
                <a:latin typeface="Century Gothic"/>
              </a:rPr>
              <a:t> is still in effect even after death.</a:t>
            </a:r>
            <a:endParaRPr lang="en-US" dirty="0">
              <a:solidFill>
                <a:schemeClr val="tx1"/>
              </a:solidFill>
              <a:latin typeface="Century Gothic" panose="020B0502020202020204" pitchFamily="34" charset="0"/>
            </a:endParaRPr>
          </a:p>
        </p:txBody>
      </p:sp>
      <p:sp>
        <p:nvSpPr>
          <p:cNvPr id="99" name="Cicon">
            <a:extLst>
              <a:ext uri="{FF2B5EF4-FFF2-40B4-BE49-F238E27FC236}">
                <a16:creationId xmlns:a16="http://schemas.microsoft.com/office/drawing/2014/main" id="{0CBFEA7C-FDF5-E54E-ACE0-3BD85BEF80D4}"/>
              </a:ext>
            </a:extLst>
          </p:cNvPr>
          <p:cNvSpPr/>
          <p:nvPr/>
        </p:nvSpPr>
        <p:spPr>
          <a:xfrm rot="2303211" flipH="1">
            <a:off x="11083867" y="4322664"/>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Wicon">
            <a:extLst>
              <a:ext uri="{FF2B5EF4-FFF2-40B4-BE49-F238E27FC236}">
                <a16:creationId xmlns:a16="http://schemas.microsoft.com/office/drawing/2014/main" id="{D7FC0D7B-5F90-5B4D-AC02-DD9F751EA0F5}"/>
              </a:ext>
            </a:extLst>
          </p:cNvPr>
          <p:cNvSpPr/>
          <p:nvPr/>
        </p:nvSpPr>
        <p:spPr>
          <a:xfrm>
            <a:off x="10168578" y="4291791"/>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circle">
            <a:extLst>
              <a:ext uri="{FF2B5EF4-FFF2-40B4-BE49-F238E27FC236}">
                <a16:creationId xmlns:a16="http://schemas.microsoft.com/office/drawing/2014/main" id="{03F29D31-745B-3D42-828C-6D7BDBF89582}"/>
              </a:ext>
            </a:extLst>
          </p:cNvPr>
          <p:cNvSpPr/>
          <p:nvPr/>
        </p:nvSpPr>
        <p:spPr>
          <a:xfrm>
            <a:off x="10944558" y="4296706"/>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Wcircle">
            <a:extLst>
              <a:ext uri="{FF2B5EF4-FFF2-40B4-BE49-F238E27FC236}">
                <a16:creationId xmlns:a16="http://schemas.microsoft.com/office/drawing/2014/main" id="{E74700EA-4FE8-6948-B168-39D33994D6A9}"/>
              </a:ext>
            </a:extLst>
          </p:cNvPr>
          <p:cNvSpPr/>
          <p:nvPr/>
        </p:nvSpPr>
        <p:spPr>
          <a:xfrm>
            <a:off x="10213804" y="4321695"/>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055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BFBFBF"/>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par>
                                <p:cTn id="9" presetID="53" presetClass="exit" presetSubtype="32" fill="hold" grpId="0" nodeType="withEffect">
                                  <p:stCondLst>
                                    <p:cond delay="0"/>
                                  </p:stCondLst>
                                  <p:childTnLst>
                                    <p:anim calcmode="lin" valueType="num">
                                      <p:cBhvr>
                                        <p:cTn id="10" dur="10"/>
                                        <p:tgtEl>
                                          <p:spTgt spid="10"/>
                                        </p:tgtEl>
                                        <p:attrNameLst>
                                          <p:attrName>ppt_w</p:attrName>
                                        </p:attrNameLst>
                                      </p:cBhvr>
                                      <p:tavLst>
                                        <p:tav tm="0">
                                          <p:val>
                                            <p:strVal val="ppt_w"/>
                                          </p:val>
                                        </p:tav>
                                        <p:tav tm="100000">
                                          <p:val>
                                            <p:fltVal val="0"/>
                                          </p:val>
                                        </p:tav>
                                      </p:tavLst>
                                    </p:anim>
                                    <p:anim calcmode="lin" valueType="num">
                                      <p:cBhvr>
                                        <p:cTn id="11" dur="10"/>
                                        <p:tgtEl>
                                          <p:spTgt spid="10"/>
                                        </p:tgtEl>
                                        <p:attrNameLst>
                                          <p:attrName>ppt_h</p:attrName>
                                        </p:attrNameLst>
                                      </p:cBhvr>
                                      <p:tavLst>
                                        <p:tav tm="0">
                                          <p:val>
                                            <p:strVal val="ppt_h"/>
                                          </p:val>
                                        </p:tav>
                                        <p:tav tm="100000">
                                          <p:val>
                                            <p:fltVal val="0"/>
                                          </p:val>
                                        </p:tav>
                                      </p:tavLst>
                                    </p:anim>
                                    <p:animEffect transition="out" filter="fade">
                                      <p:cBhvr>
                                        <p:cTn id="12" dur="10"/>
                                        <p:tgtEl>
                                          <p:spTgt spid="10"/>
                                        </p:tgtEl>
                                      </p:cBhvr>
                                    </p:animEffect>
                                    <p:set>
                                      <p:cBhvr>
                                        <p:cTn id="13" dur="1" fill="hold">
                                          <p:stCondLst>
                                            <p:cond delay="9"/>
                                          </p:stCondLst>
                                        </p:cTn>
                                        <p:tgtEl>
                                          <p:spTgt spid="10"/>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8"/>
                                        </p:tgtEl>
                                        <p:attrNameLst>
                                          <p:attrName>ppt_w</p:attrName>
                                        </p:attrNameLst>
                                      </p:cBhvr>
                                      <p:tavLst>
                                        <p:tav tm="0">
                                          <p:val>
                                            <p:strVal val="ppt_w"/>
                                          </p:val>
                                        </p:tav>
                                        <p:tav tm="100000">
                                          <p:val>
                                            <p:fltVal val="0"/>
                                          </p:val>
                                        </p:tav>
                                      </p:tavLst>
                                    </p:anim>
                                    <p:anim calcmode="lin" valueType="num">
                                      <p:cBhvr>
                                        <p:cTn id="16" dur="500"/>
                                        <p:tgtEl>
                                          <p:spTgt spid="8"/>
                                        </p:tgtEl>
                                        <p:attrNameLst>
                                          <p:attrName>ppt_h</p:attrName>
                                        </p:attrNameLst>
                                      </p:cBhvr>
                                      <p:tavLst>
                                        <p:tav tm="0">
                                          <p:val>
                                            <p:strVal val="ppt_h"/>
                                          </p:val>
                                        </p:tav>
                                        <p:tav tm="100000">
                                          <p:val>
                                            <p:fltVal val="0"/>
                                          </p:val>
                                        </p:tav>
                                      </p:tavLst>
                                    </p:anim>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withEffect">
                                  <p:stCondLst>
                                    <p:cond delay="0"/>
                                  </p:stCondLst>
                                  <p:childTnLst>
                                    <p:animClr clrSpc="rgb" dir="cw">
                                      <p:cBhvr>
                                        <p:cTn id="23" dur="2000" fill="hold"/>
                                        <p:tgtEl>
                                          <p:spTgt spid="8"/>
                                        </p:tgtEl>
                                        <p:attrNameLst>
                                          <p:attrName>fillcolor</p:attrName>
                                        </p:attrNameLst>
                                      </p:cBhvr>
                                      <p:to>
                                        <a:srgbClr val="BFBFBF"/>
                                      </p:to>
                                    </p:animClr>
                                    <p:set>
                                      <p:cBhvr>
                                        <p:cTn id="24" dur="2000" fill="hold"/>
                                        <p:tgtEl>
                                          <p:spTgt spid="8"/>
                                        </p:tgtEl>
                                        <p:attrNameLst>
                                          <p:attrName>fill.type</p:attrName>
                                        </p:attrNameLst>
                                      </p:cBhvr>
                                      <p:to>
                                        <p:strVal val="solid"/>
                                      </p:to>
                                    </p:set>
                                    <p:set>
                                      <p:cBhvr>
                                        <p:cTn id="25" dur="2000" fill="hold"/>
                                        <p:tgtEl>
                                          <p:spTgt spid="8"/>
                                        </p:tgtEl>
                                        <p:attrNameLst>
                                          <p:attrName>fill.on</p:attrName>
                                        </p:attrNameLst>
                                      </p:cBhvr>
                                      <p:to>
                                        <p:strVal val="true"/>
                                      </p:to>
                                    </p:set>
                                  </p:childTnLst>
                                </p:cTn>
                              </p:par>
                              <p:par>
                                <p:cTn id="26" presetID="53" presetClass="exit" presetSubtype="32" fill="hold" grpId="0" nodeType="withEffect">
                                  <p:stCondLst>
                                    <p:cond delay="0"/>
                                  </p:stCondLst>
                                  <p:childTnLst>
                                    <p:anim calcmode="lin" valueType="num">
                                      <p:cBhvr>
                                        <p:cTn id="27" dur="10"/>
                                        <p:tgtEl>
                                          <p:spTgt spid="9"/>
                                        </p:tgtEl>
                                        <p:attrNameLst>
                                          <p:attrName>ppt_w</p:attrName>
                                        </p:attrNameLst>
                                      </p:cBhvr>
                                      <p:tavLst>
                                        <p:tav tm="0">
                                          <p:val>
                                            <p:strVal val="ppt_w"/>
                                          </p:val>
                                        </p:tav>
                                        <p:tav tm="100000">
                                          <p:val>
                                            <p:fltVal val="0"/>
                                          </p:val>
                                        </p:tav>
                                      </p:tavLst>
                                    </p:anim>
                                    <p:anim calcmode="lin" valueType="num">
                                      <p:cBhvr>
                                        <p:cTn id="28" dur="10"/>
                                        <p:tgtEl>
                                          <p:spTgt spid="9"/>
                                        </p:tgtEl>
                                        <p:attrNameLst>
                                          <p:attrName>ppt_h</p:attrName>
                                        </p:attrNameLst>
                                      </p:cBhvr>
                                      <p:tavLst>
                                        <p:tav tm="0">
                                          <p:val>
                                            <p:strVal val="ppt_h"/>
                                          </p:val>
                                        </p:tav>
                                        <p:tav tm="100000">
                                          <p:val>
                                            <p:fltVal val="0"/>
                                          </p:val>
                                        </p:tav>
                                      </p:tavLst>
                                    </p:anim>
                                    <p:animEffect transition="out" filter="fade">
                                      <p:cBhvr>
                                        <p:cTn id="29" dur="10"/>
                                        <p:tgtEl>
                                          <p:spTgt spid="9"/>
                                        </p:tgtEl>
                                      </p:cBhvr>
                                    </p:animEffect>
                                    <p:set>
                                      <p:cBhvr>
                                        <p:cTn id="30" dur="1" fill="hold">
                                          <p:stCondLst>
                                            <p:cond delay="9"/>
                                          </p:stCondLst>
                                        </p:cTn>
                                        <p:tgtEl>
                                          <p:spTgt spid="9"/>
                                        </p:tgtEl>
                                        <p:attrNameLst>
                                          <p:attrName>style.visibility</p:attrName>
                                        </p:attrNameLst>
                                      </p:cBhvr>
                                      <p:to>
                                        <p:strVal val="hidden"/>
                                      </p:to>
                                    </p:set>
                                  </p:childTnLst>
                                </p:cTn>
                              </p:par>
                              <p:par>
                                <p:cTn id="31" presetID="53" presetClass="exit" presetSubtype="32" fill="hold" grpId="0" nodeType="with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8"/>
                                        </p:tgtEl>
                                        <p:attrNameLst>
                                          <p:attrName>ppt_w</p:attrName>
                                        </p:attrNameLst>
                                      </p:cBhvr>
                                      <p:tavLst>
                                        <p:tav tm="0">
                                          <p:val>
                                            <p:strVal val="ppt_w"/>
                                          </p:val>
                                        </p:tav>
                                        <p:tav tm="100000">
                                          <p:val>
                                            <p:fltVal val="0"/>
                                          </p:val>
                                        </p:tav>
                                      </p:tavLst>
                                    </p:anim>
                                    <p:anim calcmode="lin" valueType="num">
                                      <p:cBhvr>
                                        <p:cTn id="46" dur="500"/>
                                        <p:tgtEl>
                                          <p:spTgt spid="8"/>
                                        </p:tgtEl>
                                        <p:attrNameLst>
                                          <p:attrName>ppt_h</p:attrName>
                                        </p:attrNameLst>
                                      </p:cBhvr>
                                      <p:tavLst>
                                        <p:tav tm="0">
                                          <p:val>
                                            <p:strVal val="ppt_h"/>
                                          </p:val>
                                        </p:tav>
                                        <p:tav tm="100000">
                                          <p:val>
                                            <p:fltVal val="0"/>
                                          </p:val>
                                        </p:tav>
                                      </p:tavLst>
                                    </p:anim>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53" presetClass="exit" presetSubtype="32" fill="hold" grpId="1" nodeType="withEffect">
                                  <p:stCondLst>
                                    <p:cond delay="0"/>
                                  </p:stCondLst>
                                  <p:childTnLst>
                                    <p:anim calcmode="lin" valueType="num">
                                      <p:cBhvr>
                                        <p:cTn id="50" dur="500"/>
                                        <p:tgtEl>
                                          <p:spTgt spid="85"/>
                                        </p:tgtEl>
                                        <p:attrNameLst>
                                          <p:attrName>ppt_w</p:attrName>
                                        </p:attrNameLst>
                                      </p:cBhvr>
                                      <p:tavLst>
                                        <p:tav tm="0">
                                          <p:val>
                                            <p:strVal val="ppt_w"/>
                                          </p:val>
                                        </p:tav>
                                        <p:tav tm="100000">
                                          <p:val>
                                            <p:fltVal val="0"/>
                                          </p:val>
                                        </p:tav>
                                      </p:tavLst>
                                    </p:anim>
                                    <p:anim calcmode="lin" valueType="num">
                                      <p:cBhvr>
                                        <p:cTn id="51" dur="500"/>
                                        <p:tgtEl>
                                          <p:spTgt spid="85"/>
                                        </p:tgtEl>
                                        <p:attrNameLst>
                                          <p:attrName>ppt_h</p:attrName>
                                        </p:attrNameLst>
                                      </p:cBhvr>
                                      <p:tavLst>
                                        <p:tav tm="0">
                                          <p:val>
                                            <p:strVal val="ppt_h"/>
                                          </p:val>
                                        </p:tav>
                                        <p:tav tm="100000">
                                          <p:val>
                                            <p:fltVal val="0"/>
                                          </p:val>
                                        </p:tav>
                                      </p:tavLst>
                                    </p:anim>
                                    <p:animEffect transition="out" filter="fade">
                                      <p:cBhvr>
                                        <p:cTn id="52" dur="500"/>
                                        <p:tgtEl>
                                          <p:spTgt spid="85"/>
                                        </p:tgtEl>
                                      </p:cBhvr>
                                    </p:animEffect>
                                    <p:set>
                                      <p:cBhvr>
                                        <p:cTn id="53" dur="1" fill="hold">
                                          <p:stCondLst>
                                            <p:cond delay="499"/>
                                          </p:stCondLst>
                                        </p:cTn>
                                        <p:tgtEl>
                                          <p:spTgt spid="85"/>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86"/>
                                        </p:tgtEl>
                                        <p:attrNameLst>
                                          <p:attrName>ppt_w</p:attrName>
                                        </p:attrNameLst>
                                      </p:cBhvr>
                                      <p:tavLst>
                                        <p:tav tm="0">
                                          <p:val>
                                            <p:strVal val="ppt_w"/>
                                          </p:val>
                                        </p:tav>
                                        <p:tav tm="100000">
                                          <p:val>
                                            <p:fltVal val="0"/>
                                          </p:val>
                                        </p:tav>
                                      </p:tavLst>
                                    </p:anim>
                                    <p:anim calcmode="lin" valueType="num">
                                      <p:cBhvr>
                                        <p:cTn id="56" dur="500"/>
                                        <p:tgtEl>
                                          <p:spTgt spid="86"/>
                                        </p:tgtEl>
                                        <p:attrNameLst>
                                          <p:attrName>ppt_h</p:attrName>
                                        </p:attrNameLst>
                                      </p:cBhvr>
                                      <p:tavLst>
                                        <p:tav tm="0">
                                          <p:val>
                                            <p:strVal val="ppt_h"/>
                                          </p:val>
                                        </p:tav>
                                        <p:tav tm="100000">
                                          <p:val>
                                            <p:fltVal val="0"/>
                                          </p:val>
                                        </p:tav>
                                      </p:tavLst>
                                    </p:anim>
                                    <p:animEffect transition="out" filter="fade">
                                      <p:cBhvr>
                                        <p:cTn id="57" dur="500"/>
                                        <p:tgtEl>
                                          <p:spTgt spid="86"/>
                                        </p:tgtEl>
                                      </p:cBhvr>
                                    </p:animEffect>
                                    <p:set>
                                      <p:cBhvr>
                                        <p:cTn id="58" dur="1" fill="hold">
                                          <p:stCondLst>
                                            <p:cond delay="499"/>
                                          </p:stCondLst>
                                        </p:cTn>
                                        <p:tgtEl>
                                          <p:spTgt spid="86"/>
                                        </p:tgtEl>
                                        <p:attrNameLst>
                                          <p:attrName>style.visibility</p:attrName>
                                        </p:attrNameLst>
                                      </p:cBhvr>
                                      <p:to>
                                        <p:strVal val="hidden"/>
                                      </p:to>
                                    </p:set>
                                  </p:childTnLst>
                                </p:cTn>
                              </p:par>
                              <p:par>
                                <p:cTn id="59" presetID="53" presetClass="exit" presetSubtype="32" fill="hold" grpId="1" nodeType="withEffect">
                                  <p:stCondLst>
                                    <p:cond delay="0"/>
                                  </p:stCondLst>
                                  <p:childTnLst>
                                    <p:anim calcmode="lin" valueType="num">
                                      <p:cBhvr>
                                        <p:cTn id="60" dur="500"/>
                                        <p:tgtEl>
                                          <p:spTgt spid="93"/>
                                        </p:tgtEl>
                                        <p:attrNameLst>
                                          <p:attrName>ppt_w</p:attrName>
                                        </p:attrNameLst>
                                      </p:cBhvr>
                                      <p:tavLst>
                                        <p:tav tm="0">
                                          <p:val>
                                            <p:strVal val="ppt_w"/>
                                          </p:val>
                                        </p:tav>
                                        <p:tav tm="100000">
                                          <p:val>
                                            <p:fltVal val="0"/>
                                          </p:val>
                                        </p:tav>
                                      </p:tavLst>
                                    </p:anim>
                                    <p:anim calcmode="lin" valueType="num">
                                      <p:cBhvr>
                                        <p:cTn id="61" dur="500"/>
                                        <p:tgtEl>
                                          <p:spTgt spid="93"/>
                                        </p:tgtEl>
                                        <p:attrNameLst>
                                          <p:attrName>ppt_h</p:attrName>
                                        </p:attrNameLst>
                                      </p:cBhvr>
                                      <p:tavLst>
                                        <p:tav tm="0">
                                          <p:val>
                                            <p:strVal val="ppt_h"/>
                                          </p:val>
                                        </p:tav>
                                        <p:tav tm="100000">
                                          <p:val>
                                            <p:fltVal val="0"/>
                                          </p:val>
                                        </p:tav>
                                      </p:tavLst>
                                    </p:anim>
                                    <p:animEffect transition="out" filter="fade">
                                      <p:cBhvr>
                                        <p:cTn id="62" dur="500"/>
                                        <p:tgtEl>
                                          <p:spTgt spid="93"/>
                                        </p:tgtEl>
                                      </p:cBhvr>
                                    </p:animEffect>
                                    <p:set>
                                      <p:cBhvr>
                                        <p:cTn id="63" dur="1" fill="hold">
                                          <p:stCondLst>
                                            <p:cond delay="499"/>
                                          </p:stCondLst>
                                        </p:cTn>
                                        <p:tgtEl>
                                          <p:spTgt spid="93"/>
                                        </p:tgtEl>
                                        <p:attrNameLst>
                                          <p:attrName>style.visibility</p:attrName>
                                        </p:attrNameLst>
                                      </p:cBhvr>
                                      <p:to>
                                        <p:strVal val="hidden"/>
                                      </p:to>
                                    </p:set>
                                  </p:childTnLst>
                                </p:cTn>
                              </p:par>
                              <p:par>
                                <p:cTn id="64" presetID="53" presetClass="exit" presetSubtype="32" fill="hold" grpId="1" nodeType="withEffect">
                                  <p:stCondLst>
                                    <p:cond delay="0"/>
                                  </p:stCondLst>
                                  <p:childTnLst>
                                    <p:anim calcmode="lin" valueType="num">
                                      <p:cBhvr>
                                        <p:cTn id="65" dur="500"/>
                                        <p:tgtEl>
                                          <p:spTgt spid="94"/>
                                        </p:tgtEl>
                                        <p:attrNameLst>
                                          <p:attrName>ppt_w</p:attrName>
                                        </p:attrNameLst>
                                      </p:cBhvr>
                                      <p:tavLst>
                                        <p:tav tm="0">
                                          <p:val>
                                            <p:strVal val="ppt_w"/>
                                          </p:val>
                                        </p:tav>
                                        <p:tav tm="100000">
                                          <p:val>
                                            <p:fltVal val="0"/>
                                          </p:val>
                                        </p:tav>
                                      </p:tavLst>
                                    </p:anim>
                                    <p:anim calcmode="lin" valueType="num">
                                      <p:cBhvr>
                                        <p:cTn id="66" dur="500"/>
                                        <p:tgtEl>
                                          <p:spTgt spid="94"/>
                                        </p:tgtEl>
                                        <p:attrNameLst>
                                          <p:attrName>ppt_h</p:attrName>
                                        </p:attrNameLst>
                                      </p:cBhvr>
                                      <p:tavLst>
                                        <p:tav tm="0">
                                          <p:val>
                                            <p:strVal val="ppt_h"/>
                                          </p:val>
                                        </p:tav>
                                        <p:tav tm="100000">
                                          <p:val>
                                            <p:fltVal val="0"/>
                                          </p:val>
                                        </p:tav>
                                      </p:tavLst>
                                    </p:anim>
                                    <p:animEffect transition="out" filter="fade">
                                      <p:cBhvr>
                                        <p:cTn id="67" dur="500"/>
                                        <p:tgtEl>
                                          <p:spTgt spid="94"/>
                                        </p:tgtEl>
                                      </p:cBhvr>
                                    </p:animEffect>
                                    <p:set>
                                      <p:cBhvr>
                                        <p:cTn id="68" dur="1" fill="hold">
                                          <p:stCondLst>
                                            <p:cond delay="499"/>
                                          </p:stCondLst>
                                        </p:cTn>
                                        <p:tgtEl>
                                          <p:spTgt spid="94"/>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01"/>
                                        </p:tgtEl>
                                        <p:attrNameLst>
                                          <p:attrName>ppt_w</p:attrName>
                                        </p:attrNameLst>
                                      </p:cBhvr>
                                      <p:tavLst>
                                        <p:tav tm="0">
                                          <p:val>
                                            <p:strVal val="ppt_w"/>
                                          </p:val>
                                        </p:tav>
                                        <p:tav tm="100000">
                                          <p:val>
                                            <p:fltVal val="0"/>
                                          </p:val>
                                        </p:tav>
                                      </p:tavLst>
                                    </p:anim>
                                    <p:anim calcmode="lin" valueType="num">
                                      <p:cBhvr>
                                        <p:cTn id="71" dur="500"/>
                                        <p:tgtEl>
                                          <p:spTgt spid="101"/>
                                        </p:tgtEl>
                                        <p:attrNameLst>
                                          <p:attrName>ppt_h</p:attrName>
                                        </p:attrNameLst>
                                      </p:cBhvr>
                                      <p:tavLst>
                                        <p:tav tm="0">
                                          <p:val>
                                            <p:strVal val="ppt_h"/>
                                          </p:val>
                                        </p:tav>
                                        <p:tav tm="100000">
                                          <p:val>
                                            <p:fltVal val="0"/>
                                          </p:val>
                                        </p:tav>
                                      </p:tavLst>
                                    </p:anim>
                                    <p:animEffect transition="out" filter="fade">
                                      <p:cBhvr>
                                        <p:cTn id="72" dur="500"/>
                                        <p:tgtEl>
                                          <p:spTgt spid="101"/>
                                        </p:tgtEl>
                                      </p:cBhvr>
                                    </p:animEffect>
                                    <p:set>
                                      <p:cBhvr>
                                        <p:cTn id="73" dur="1" fill="hold">
                                          <p:stCondLst>
                                            <p:cond delay="499"/>
                                          </p:stCondLst>
                                        </p:cTn>
                                        <p:tgtEl>
                                          <p:spTgt spid="101"/>
                                        </p:tgtEl>
                                        <p:attrNameLst>
                                          <p:attrName>style.visibility</p:attrName>
                                        </p:attrNameLst>
                                      </p:cBhvr>
                                      <p:to>
                                        <p:strVal val="hidden"/>
                                      </p:to>
                                    </p:set>
                                  </p:childTnLst>
                                </p:cTn>
                              </p:par>
                              <p:par>
                                <p:cTn id="74" presetID="53" presetClass="exit" presetSubtype="32" fill="hold" grpId="1" nodeType="withEffect">
                                  <p:stCondLst>
                                    <p:cond delay="0"/>
                                  </p:stCondLst>
                                  <p:childTnLst>
                                    <p:anim calcmode="lin" valueType="num">
                                      <p:cBhvr>
                                        <p:cTn id="75" dur="500"/>
                                        <p:tgtEl>
                                          <p:spTgt spid="102"/>
                                        </p:tgtEl>
                                        <p:attrNameLst>
                                          <p:attrName>ppt_w</p:attrName>
                                        </p:attrNameLst>
                                      </p:cBhvr>
                                      <p:tavLst>
                                        <p:tav tm="0">
                                          <p:val>
                                            <p:strVal val="ppt_w"/>
                                          </p:val>
                                        </p:tav>
                                        <p:tav tm="100000">
                                          <p:val>
                                            <p:fltVal val="0"/>
                                          </p:val>
                                        </p:tav>
                                      </p:tavLst>
                                    </p:anim>
                                    <p:anim calcmode="lin" valueType="num">
                                      <p:cBhvr>
                                        <p:cTn id="76" dur="500"/>
                                        <p:tgtEl>
                                          <p:spTgt spid="102"/>
                                        </p:tgtEl>
                                        <p:attrNameLst>
                                          <p:attrName>ppt_h</p:attrName>
                                        </p:attrNameLst>
                                      </p:cBhvr>
                                      <p:tavLst>
                                        <p:tav tm="0">
                                          <p:val>
                                            <p:strVal val="ppt_h"/>
                                          </p:val>
                                        </p:tav>
                                        <p:tav tm="100000">
                                          <p:val>
                                            <p:fltVal val="0"/>
                                          </p:val>
                                        </p:tav>
                                      </p:tavLst>
                                    </p:anim>
                                    <p:animEffect transition="out" filter="fade">
                                      <p:cBhvr>
                                        <p:cTn id="77" dur="500"/>
                                        <p:tgtEl>
                                          <p:spTgt spid="102"/>
                                        </p:tgtEl>
                                      </p:cBhvr>
                                    </p:animEffect>
                                    <p:set>
                                      <p:cBhvr>
                                        <p:cTn id="78"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9" restart="whenNotActive" fill="hold" evtFilter="cancelBubble" nodeType="interactiveSeq">
                <p:stCondLst>
                  <p:cond evt="onClick" delay="0">
                    <p:tgtEl>
                      <p:spTgt spid="85"/>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withEffect">
                                  <p:stCondLst>
                                    <p:cond delay="0"/>
                                  </p:stCondLst>
                                  <p:childTnLst>
                                    <p:animClr clrSpc="rgb" dir="cw">
                                      <p:cBhvr>
                                        <p:cTn id="83" dur="2000" fill="hold"/>
                                        <p:tgtEl>
                                          <p:spTgt spid="85"/>
                                        </p:tgtEl>
                                        <p:attrNameLst>
                                          <p:attrName>fillcolor</p:attrName>
                                        </p:attrNameLst>
                                      </p:cBhvr>
                                      <p:to>
                                        <a:srgbClr val="BFBFBF"/>
                                      </p:to>
                                    </p:animClr>
                                    <p:set>
                                      <p:cBhvr>
                                        <p:cTn id="84" dur="2000" fill="hold"/>
                                        <p:tgtEl>
                                          <p:spTgt spid="85"/>
                                        </p:tgtEl>
                                        <p:attrNameLst>
                                          <p:attrName>fill.type</p:attrName>
                                        </p:attrNameLst>
                                      </p:cBhvr>
                                      <p:to>
                                        <p:strVal val="solid"/>
                                      </p:to>
                                    </p:set>
                                    <p:set>
                                      <p:cBhvr>
                                        <p:cTn id="85" dur="2000" fill="hold"/>
                                        <p:tgtEl>
                                          <p:spTgt spid="85"/>
                                        </p:tgtEl>
                                        <p:attrNameLst>
                                          <p:attrName>fill.on</p:attrName>
                                        </p:attrNameLst>
                                      </p:cBhvr>
                                      <p:to>
                                        <p:strVal val="true"/>
                                      </p:to>
                                    </p:set>
                                  </p:childTnLst>
                                </p:cTn>
                              </p:par>
                              <p:par>
                                <p:cTn id="86" presetID="53" presetClass="exit" presetSubtype="32" fill="hold" grpId="0" nodeType="withEffect">
                                  <p:stCondLst>
                                    <p:cond delay="0"/>
                                  </p:stCondLst>
                                  <p:childTnLst>
                                    <p:anim calcmode="lin" valueType="num">
                                      <p:cBhvr>
                                        <p:cTn id="87" dur="10"/>
                                        <p:tgtEl>
                                          <p:spTgt spid="84"/>
                                        </p:tgtEl>
                                        <p:attrNameLst>
                                          <p:attrName>ppt_w</p:attrName>
                                        </p:attrNameLst>
                                      </p:cBhvr>
                                      <p:tavLst>
                                        <p:tav tm="0">
                                          <p:val>
                                            <p:strVal val="ppt_w"/>
                                          </p:val>
                                        </p:tav>
                                        <p:tav tm="100000">
                                          <p:val>
                                            <p:fltVal val="0"/>
                                          </p:val>
                                        </p:tav>
                                      </p:tavLst>
                                    </p:anim>
                                    <p:anim calcmode="lin" valueType="num">
                                      <p:cBhvr>
                                        <p:cTn id="88" dur="10"/>
                                        <p:tgtEl>
                                          <p:spTgt spid="84"/>
                                        </p:tgtEl>
                                        <p:attrNameLst>
                                          <p:attrName>ppt_h</p:attrName>
                                        </p:attrNameLst>
                                      </p:cBhvr>
                                      <p:tavLst>
                                        <p:tav tm="0">
                                          <p:val>
                                            <p:strVal val="ppt_h"/>
                                          </p:val>
                                        </p:tav>
                                        <p:tav tm="100000">
                                          <p:val>
                                            <p:fltVal val="0"/>
                                          </p:val>
                                        </p:tav>
                                      </p:tavLst>
                                    </p:anim>
                                    <p:animEffect transition="out" filter="fade">
                                      <p:cBhvr>
                                        <p:cTn id="89" dur="10"/>
                                        <p:tgtEl>
                                          <p:spTgt spid="84"/>
                                        </p:tgtEl>
                                      </p:cBhvr>
                                    </p:animEffect>
                                    <p:set>
                                      <p:cBhvr>
                                        <p:cTn id="90" dur="1" fill="hold">
                                          <p:stCondLst>
                                            <p:cond delay="9"/>
                                          </p:stCondLst>
                                        </p:cTn>
                                        <p:tgtEl>
                                          <p:spTgt spid="84"/>
                                        </p:tgtEl>
                                        <p:attrNameLst>
                                          <p:attrName>style.visibility</p:attrName>
                                        </p:attrNameLst>
                                      </p:cBhvr>
                                      <p:to>
                                        <p:strVal val="hidden"/>
                                      </p:to>
                                    </p:set>
                                  </p:childTnLst>
                                </p:cTn>
                              </p:par>
                              <p:par>
                                <p:cTn id="91" presetID="53" presetClass="exit" presetSubtype="32" fill="hold" grpId="0" nodeType="withEffect">
                                  <p:stCondLst>
                                    <p:cond delay="0"/>
                                  </p:stCondLst>
                                  <p:childTnLst>
                                    <p:anim calcmode="lin" valueType="num">
                                      <p:cBhvr>
                                        <p:cTn id="92" dur="500"/>
                                        <p:tgtEl>
                                          <p:spTgt spid="86"/>
                                        </p:tgtEl>
                                        <p:attrNameLst>
                                          <p:attrName>ppt_w</p:attrName>
                                        </p:attrNameLst>
                                      </p:cBhvr>
                                      <p:tavLst>
                                        <p:tav tm="0">
                                          <p:val>
                                            <p:strVal val="ppt_w"/>
                                          </p:val>
                                        </p:tav>
                                        <p:tav tm="100000">
                                          <p:val>
                                            <p:fltVal val="0"/>
                                          </p:val>
                                        </p:tav>
                                      </p:tavLst>
                                    </p:anim>
                                    <p:anim calcmode="lin" valueType="num">
                                      <p:cBhvr>
                                        <p:cTn id="93" dur="500"/>
                                        <p:tgtEl>
                                          <p:spTgt spid="86"/>
                                        </p:tgtEl>
                                        <p:attrNameLst>
                                          <p:attrName>ppt_h</p:attrName>
                                        </p:attrNameLst>
                                      </p:cBhvr>
                                      <p:tavLst>
                                        <p:tav tm="0">
                                          <p:val>
                                            <p:strVal val="ppt_h"/>
                                          </p:val>
                                        </p:tav>
                                        <p:tav tm="100000">
                                          <p:val>
                                            <p:fltVal val="0"/>
                                          </p:val>
                                        </p:tav>
                                      </p:tavLst>
                                    </p:anim>
                                    <p:animEffect transition="out" filter="fade">
                                      <p:cBhvr>
                                        <p:cTn id="94" dur="500"/>
                                        <p:tgtEl>
                                          <p:spTgt spid="86"/>
                                        </p:tgtEl>
                                      </p:cBhvr>
                                    </p:animEffect>
                                    <p:set>
                                      <p:cBhvr>
                                        <p:cTn id="95"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96" restart="whenNotActive" fill="hold" evtFilter="cancelBubble" nodeType="interactiveSeq">
                <p:stCondLst>
                  <p:cond evt="onClick" delay="0">
                    <p:tgtEl>
                      <p:spTgt spid="86"/>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withEffect">
                                  <p:stCondLst>
                                    <p:cond delay="0"/>
                                  </p:stCondLst>
                                  <p:childTnLst>
                                    <p:animClr clrSpc="rgb" dir="cw">
                                      <p:cBhvr>
                                        <p:cTn id="100" dur="2000" fill="hold"/>
                                        <p:tgtEl>
                                          <p:spTgt spid="86"/>
                                        </p:tgtEl>
                                        <p:attrNameLst>
                                          <p:attrName>fillcolor</p:attrName>
                                        </p:attrNameLst>
                                      </p:cBhvr>
                                      <p:to>
                                        <a:srgbClr val="BFBFBF"/>
                                      </p:to>
                                    </p:animClr>
                                    <p:set>
                                      <p:cBhvr>
                                        <p:cTn id="101" dur="2000" fill="hold"/>
                                        <p:tgtEl>
                                          <p:spTgt spid="86"/>
                                        </p:tgtEl>
                                        <p:attrNameLst>
                                          <p:attrName>fill.type</p:attrName>
                                        </p:attrNameLst>
                                      </p:cBhvr>
                                      <p:to>
                                        <p:strVal val="solid"/>
                                      </p:to>
                                    </p:set>
                                    <p:set>
                                      <p:cBhvr>
                                        <p:cTn id="102" dur="2000" fill="hold"/>
                                        <p:tgtEl>
                                          <p:spTgt spid="86"/>
                                        </p:tgtEl>
                                        <p:attrNameLst>
                                          <p:attrName>fill.on</p:attrName>
                                        </p:attrNameLst>
                                      </p:cBhvr>
                                      <p:to>
                                        <p:strVal val="true"/>
                                      </p:to>
                                    </p:set>
                                  </p:childTnLst>
                                </p:cTn>
                              </p:par>
                              <p:par>
                                <p:cTn id="103" presetID="53" presetClass="exit" presetSubtype="32" fill="hold" grpId="0" nodeType="withEffect">
                                  <p:stCondLst>
                                    <p:cond delay="0"/>
                                  </p:stCondLst>
                                  <p:childTnLst>
                                    <p:anim calcmode="lin" valueType="num">
                                      <p:cBhvr>
                                        <p:cTn id="104" dur="10"/>
                                        <p:tgtEl>
                                          <p:spTgt spid="83"/>
                                        </p:tgtEl>
                                        <p:attrNameLst>
                                          <p:attrName>ppt_w</p:attrName>
                                        </p:attrNameLst>
                                      </p:cBhvr>
                                      <p:tavLst>
                                        <p:tav tm="0">
                                          <p:val>
                                            <p:strVal val="ppt_w"/>
                                          </p:val>
                                        </p:tav>
                                        <p:tav tm="100000">
                                          <p:val>
                                            <p:fltVal val="0"/>
                                          </p:val>
                                        </p:tav>
                                      </p:tavLst>
                                    </p:anim>
                                    <p:anim calcmode="lin" valueType="num">
                                      <p:cBhvr>
                                        <p:cTn id="105" dur="10"/>
                                        <p:tgtEl>
                                          <p:spTgt spid="83"/>
                                        </p:tgtEl>
                                        <p:attrNameLst>
                                          <p:attrName>ppt_h</p:attrName>
                                        </p:attrNameLst>
                                      </p:cBhvr>
                                      <p:tavLst>
                                        <p:tav tm="0">
                                          <p:val>
                                            <p:strVal val="ppt_h"/>
                                          </p:val>
                                        </p:tav>
                                        <p:tav tm="100000">
                                          <p:val>
                                            <p:fltVal val="0"/>
                                          </p:val>
                                        </p:tav>
                                      </p:tavLst>
                                    </p:anim>
                                    <p:animEffect transition="out" filter="fade">
                                      <p:cBhvr>
                                        <p:cTn id="106" dur="10"/>
                                        <p:tgtEl>
                                          <p:spTgt spid="83"/>
                                        </p:tgtEl>
                                      </p:cBhvr>
                                    </p:animEffect>
                                    <p:set>
                                      <p:cBhvr>
                                        <p:cTn id="107" dur="1" fill="hold">
                                          <p:stCondLst>
                                            <p:cond delay="9"/>
                                          </p:stCondLst>
                                        </p:cTn>
                                        <p:tgtEl>
                                          <p:spTgt spid="83"/>
                                        </p:tgtEl>
                                        <p:attrNameLst>
                                          <p:attrName>style.visibility</p:attrName>
                                        </p:attrNameLst>
                                      </p:cBhvr>
                                      <p:to>
                                        <p:strVal val="hidden"/>
                                      </p:to>
                                    </p:set>
                                  </p:childTnLst>
                                </p:cTn>
                              </p:par>
                              <p:par>
                                <p:cTn id="108" presetID="53" presetClass="exit" presetSubtype="32" fill="hold" grpId="0" nodeType="withEffect">
                                  <p:stCondLst>
                                    <p:cond delay="0"/>
                                  </p:stCondLst>
                                  <p:childTnLst>
                                    <p:anim calcmode="lin" valueType="num">
                                      <p:cBhvr>
                                        <p:cTn id="109" dur="500"/>
                                        <p:tgtEl>
                                          <p:spTgt spid="85"/>
                                        </p:tgtEl>
                                        <p:attrNameLst>
                                          <p:attrName>ppt_w</p:attrName>
                                        </p:attrNameLst>
                                      </p:cBhvr>
                                      <p:tavLst>
                                        <p:tav tm="0">
                                          <p:val>
                                            <p:strVal val="ppt_w"/>
                                          </p:val>
                                        </p:tav>
                                        <p:tav tm="100000">
                                          <p:val>
                                            <p:fltVal val="0"/>
                                          </p:val>
                                        </p:tav>
                                      </p:tavLst>
                                    </p:anim>
                                    <p:anim calcmode="lin" valueType="num">
                                      <p:cBhvr>
                                        <p:cTn id="110" dur="500"/>
                                        <p:tgtEl>
                                          <p:spTgt spid="85"/>
                                        </p:tgtEl>
                                        <p:attrNameLst>
                                          <p:attrName>ppt_h</p:attrName>
                                        </p:attrNameLst>
                                      </p:cBhvr>
                                      <p:tavLst>
                                        <p:tav tm="0">
                                          <p:val>
                                            <p:strVal val="ppt_h"/>
                                          </p:val>
                                        </p:tav>
                                        <p:tav tm="100000">
                                          <p:val>
                                            <p:fltVal val="0"/>
                                          </p:val>
                                        </p:tav>
                                      </p:tavLst>
                                    </p:anim>
                                    <p:animEffect transition="out" filter="fade">
                                      <p:cBhvr>
                                        <p:cTn id="111" dur="500"/>
                                        <p:tgtEl>
                                          <p:spTgt spid="85"/>
                                        </p:tgtEl>
                                      </p:cBhvr>
                                    </p:animEffect>
                                    <p:set>
                                      <p:cBhvr>
                                        <p:cTn id="112"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13" restart="whenNotActive" fill="hold" evtFilter="cancelBubble" nodeType="interactiveSeq">
                <p:stCondLst>
                  <p:cond evt="onClick" delay="0">
                    <p:tgtEl>
                      <p:spTgt spid="93"/>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withEffect">
                                  <p:stCondLst>
                                    <p:cond delay="0"/>
                                  </p:stCondLst>
                                  <p:childTnLst>
                                    <p:animClr clrSpc="rgb" dir="cw">
                                      <p:cBhvr>
                                        <p:cTn id="117" dur="2000" fill="hold"/>
                                        <p:tgtEl>
                                          <p:spTgt spid="93"/>
                                        </p:tgtEl>
                                        <p:attrNameLst>
                                          <p:attrName>fillcolor</p:attrName>
                                        </p:attrNameLst>
                                      </p:cBhvr>
                                      <p:to>
                                        <a:srgbClr val="BFBFBF"/>
                                      </p:to>
                                    </p:animClr>
                                    <p:set>
                                      <p:cBhvr>
                                        <p:cTn id="118" dur="2000" fill="hold"/>
                                        <p:tgtEl>
                                          <p:spTgt spid="93"/>
                                        </p:tgtEl>
                                        <p:attrNameLst>
                                          <p:attrName>fill.type</p:attrName>
                                        </p:attrNameLst>
                                      </p:cBhvr>
                                      <p:to>
                                        <p:strVal val="solid"/>
                                      </p:to>
                                    </p:set>
                                    <p:set>
                                      <p:cBhvr>
                                        <p:cTn id="119" dur="2000" fill="hold"/>
                                        <p:tgtEl>
                                          <p:spTgt spid="93"/>
                                        </p:tgtEl>
                                        <p:attrNameLst>
                                          <p:attrName>fill.on</p:attrName>
                                        </p:attrNameLst>
                                      </p:cBhvr>
                                      <p:to>
                                        <p:strVal val="true"/>
                                      </p:to>
                                    </p:set>
                                  </p:childTnLst>
                                </p:cTn>
                              </p:par>
                              <p:par>
                                <p:cTn id="120" presetID="53" presetClass="exit" presetSubtype="32" fill="hold" grpId="0" nodeType="withEffect">
                                  <p:stCondLst>
                                    <p:cond delay="0"/>
                                  </p:stCondLst>
                                  <p:childTnLst>
                                    <p:anim calcmode="lin" valueType="num">
                                      <p:cBhvr>
                                        <p:cTn id="121" dur="10"/>
                                        <p:tgtEl>
                                          <p:spTgt spid="92"/>
                                        </p:tgtEl>
                                        <p:attrNameLst>
                                          <p:attrName>ppt_w</p:attrName>
                                        </p:attrNameLst>
                                      </p:cBhvr>
                                      <p:tavLst>
                                        <p:tav tm="0">
                                          <p:val>
                                            <p:strVal val="ppt_w"/>
                                          </p:val>
                                        </p:tav>
                                        <p:tav tm="100000">
                                          <p:val>
                                            <p:fltVal val="0"/>
                                          </p:val>
                                        </p:tav>
                                      </p:tavLst>
                                    </p:anim>
                                    <p:anim calcmode="lin" valueType="num">
                                      <p:cBhvr>
                                        <p:cTn id="122" dur="10"/>
                                        <p:tgtEl>
                                          <p:spTgt spid="92"/>
                                        </p:tgtEl>
                                        <p:attrNameLst>
                                          <p:attrName>ppt_h</p:attrName>
                                        </p:attrNameLst>
                                      </p:cBhvr>
                                      <p:tavLst>
                                        <p:tav tm="0">
                                          <p:val>
                                            <p:strVal val="ppt_h"/>
                                          </p:val>
                                        </p:tav>
                                        <p:tav tm="100000">
                                          <p:val>
                                            <p:fltVal val="0"/>
                                          </p:val>
                                        </p:tav>
                                      </p:tavLst>
                                    </p:anim>
                                    <p:animEffect transition="out" filter="fade">
                                      <p:cBhvr>
                                        <p:cTn id="123" dur="10"/>
                                        <p:tgtEl>
                                          <p:spTgt spid="92"/>
                                        </p:tgtEl>
                                      </p:cBhvr>
                                    </p:animEffect>
                                    <p:set>
                                      <p:cBhvr>
                                        <p:cTn id="124" dur="1" fill="hold">
                                          <p:stCondLst>
                                            <p:cond delay="9"/>
                                          </p:stCondLst>
                                        </p:cTn>
                                        <p:tgtEl>
                                          <p:spTgt spid="92"/>
                                        </p:tgtEl>
                                        <p:attrNameLst>
                                          <p:attrName>style.visibility</p:attrName>
                                        </p:attrNameLst>
                                      </p:cBhvr>
                                      <p:to>
                                        <p:strVal val="hidden"/>
                                      </p:to>
                                    </p:set>
                                  </p:childTnLst>
                                </p:cTn>
                              </p:par>
                              <p:par>
                                <p:cTn id="125" presetID="53" presetClass="exit" presetSubtype="32" fill="hold" grpId="0" nodeType="withEffect">
                                  <p:stCondLst>
                                    <p:cond delay="0"/>
                                  </p:stCondLst>
                                  <p:childTnLst>
                                    <p:anim calcmode="lin" valueType="num">
                                      <p:cBhvr>
                                        <p:cTn id="126" dur="500"/>
                                        <p:tgtEl>
                                          <p:spTgt spid="94"/>
                                        </p:tgtEl>
                                        <p:attrNameLst>
                                          <p:attrName>ppt_w</p:attrName>
                                        </p:attrNameLst>
                                      </p:cBhvr>
                                      <p:tavLst>
                                        <p:tav tm="0">
                                          <p:val>
                                            <p:strVal val="ppt_w"/>
                                          </p:val>
                                        </p:tav>
                                        <p:tav tm="100000">
                                          <p:val>
                                            <p:fltVal val="0"/>
                                          </p:val>
                                        </p:tav>
                                      </p:tavLst>
                                    </p:anim>
                                    <p:anim calcmode="lin" valueType="num">
                                      <p:cBhvr>
                                        <p:cTn id="127" dur="500"/>
                                        <p:tgtEl>
                                          <p:spTgt spid="94"/>
                                        </p:tgtEl>
                                        <p:attrNameLst>
                                          <p:attrName>ppt_h</p:attrName>
                                        </p:attrNameLst>
                                      </p:cBhvr>
                                      <p:tavLst>
                                        <p:tav tm="0">
                                          <p:val>
                                            <p:strVal val="ppt_h"/>
                                          </p:val>
                                        </p:tav>
                                        <p:tav tm="100000">
                                          <p:val>
                                            <p:fltVal val="0"/>
                                          </p:val>
                                        </p:tav>
                                      </p:tavLst>
                                    </p:anim>
                                    <p:animEffect transition="out" filter="fade">
                                      <p:cBhvr>
                                        <p:cTn id="128" dur="500"/>
                                        <p:tgtEl>
                                          <p:spTgt spid="94"/>
                                        </p:tgtEl>
                                      </p:cBhvr>
                                    </p:animEffect>
                                    <p:set>
                                      <p:cBhvr>
                                        <p:cTn id="129"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30" restart="whenNotActive" fill="hold" evtFilter="cancelBubble" nodeType="interactiveSeq">
                <p:stCondLst>
                  <p:cond evt="onClick" delay="0">
                    <p:tgtEl>
                      <p:spTgt spid="94"/>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fill="hold" nodeType="withEffect">
                                  <p:stCondLst>
                                    <p:cond delay="0"/>
                                  </p:stCondLst>
                                  <p:childTnLst>
                                    <p:animClr clrSpc="rgb" dir="cw">
                                      <p:cBhvr>
                                        <p:cTn id="134" dur="2000" fill="hold"/>
                                        <p:tgtEl>
                                          <p:spTgt spid="94"/>
                                        </p:tgtEl>
                                        <p:attrNameLst>
                                          <p:attrName>fillcolor</p:attrName>
                                        </p:attrNameLst>
                                      </p:cBhvr>
                                      <p:to>
                                        <a:srgbClr val="BFBFBF"/>
                                      </p:to>
                                    </p:animClr>
                                    <p:set>
                                      <p:cBhvr>
                                        <p:cTn id="135" dur="2000" fill="hold"/>
                                        <p:tgtEl>
                                          <p:spTgt spid="94"/>
                                        </p:tgtEl>
                                        <p:attrNameLst>
                                          <p:attrName>fill.type</p:attrName>
                                        </p:attrNameLst>
                                      </p:cBhvr>
                                      <p:to>
                                        <p:strVal val="solid"/>
                                      </p:to>
                                    </p:set>
                                    <p:set>
                                      <p:cBhvr>
                                        <p:cTn id="136" dur="2000" fill="hold"/>
                                        <p:tgtEl>
                                          <p:spTgt spid="94"/>
                                        </p:tgtEl>
                                        <p:attrNameLst>
                                          <p:attrName>fill.on</p:attrName>
                                        </p:attrNameLst>
                                      </p:cBhvr>
                                      <p:to>
                                        <p:strVal val="true"/>
                                      </p:to>
                                    </p:set>
                                  </p:childTnLst>
                                </p:cTn>
                              </p:par>
                              <p:par>
                                <p:cTn id="137" presetID="53" presetClass="exit" presetSubtype="32" fill="hold" grpId="0" nodeType="withEffect">
                                  <p:stCondLst>
                                    <p:cond delay="0"/>
                                  </p:stCondLst>
                                  <p:childTnLst>
                                    <p:anim calcmode="lin" valueType="num">
                                      <p:cBhvr>
                                        <p:cTn id="138" dur="10"/>
                                        <p:tgtEl>
                                          <p:spTgt spid="91"/>
                                        </p:tgtEl>
                                        <p:attrNameLst>
                                          <p:attrName>ppt_w</p:attrName>
                                        </p:attrNameLst>
                                      </p:cBhvr>
                                      <p:tavLst>
                                        <p:tav tm="0">
                                          <p:val>
                                            <p:strVal val="ppt_w"/>
                                          </p:val>
                                        </p:tav>
                                        <p:tav tm="100000">
                                          <p:val>
                                            <p:fltVal val="0"/>
                                          </p:val>
                                        </p:tav>
                                      </p:tavLst>
                                    </p:anim>
                                    <p:anim calcmode="lin" valueType="num">
                                      <p:cBhvr>
                                        <p:cTn id="139" dur="10"/>
                                        <p:tgtEl>
                                          <p:spTgt spid="91"/>
                                        </p:tgtEl>
                                        <p:attrNameLst>
                                          <p:attrName>ppt_h</p:attrName>
                                        </p:attrNameLst>
                                      </p:cBhvr>
                                      <p:tavLst>
                                        <p:tav tm="0">
                                          <p:val>
                                            <p:strVal val="ppt_h"/>
                                          </p:val>
                                        </p:tav>
                                        <p:tav tm="100000">
                                          <p:val>
                                            <p:fltVal val="0"/>
                                          </p:val>
                                        </p:tav>
                                      </p:tavLst>
                                    </p:anim>
                                    <p:animEffect transition="out" filter="fade">
                                      <p:cBhvr>
                                        <p:cTn id="140" dur="10"/>
                                        <p:tgtEl>
                                          <p:spTgt spid="91"/>
                                        </p:tgtEl>
                                      </p:cBhvr>
                                    </p:animEffect>
                                    <p:set>
                                      <p:cBhvr>
                                        <p:cTn id="141" dur="1" fill="hold">
                                          <p:stCondLst>
                                            <p:cond delay="9"/>
                                          </p:stCondLst>
                                        </p:cTn>
                                        <p:tgtEl>
                                          <p:spTgt spid="91"/>
                                        </p:tgtEl>
                                        <p:attrNameLst>
                                          <p:attrName>style.visibility</p:attrName>
                                        </p:attrNameLst>
                                      </p:cBhvr>
                                      <p:to>
                                        <p:strVal val="hidden"/>
                                      </p:to>
                                    </p:set>
                                  </p:childTnLst>
                                </p:cTn>
                              </p:par>
                              <p:par>
                                <p:cTn id="142" presetID="53" presetClass="exit" presetSubtype="32" fill="hold" grpId="0" nodeType="withEffect">
                                  <p:stCondLst>
                                    <p:cond delay="0"/>
                                  </p:stCondLst>
                                  <p:childTnLst>
                                    <p:anim calcmode="lin" valueType="num">
                                      <p:cBhvr>
                                        <p:cTn id="143" dur="500"/>
                                        <p:tgtEl>
                                          <p:spTgt spid="93"/>
                                        </p:tgtEl>
                                        <p:attrNameLst>
                                          <p:attrName>ppt_w</p:attrName>
                                        </p:attrNameLst>
                                      </p:cBhvr>
                                      <p:tavLst>
                                        <p:tav tm="0">
                                          <p:val>
                                            <p:strVal val="ppt_w"/>
                                          </p:val>
                                        </p:tav>
                                        <p:tav tm="100000">
                                          <p:val>
                                            <p:fltVal val="0"/>
                                          </p:val>
                                        </p:tav>
                                      </p:tavLst>
                                    </p:anim>
                                    <p:anim calcmode="lin" valueType="num">
                                      <p:cBhvr>
                                        <p:cTn id="144" dur="500"/>
                                        <p:tgtEl>
                                          <p:spTgt spid="93"/>
                                        </p:tgtEl>
                                        <p:attrNameLst>
                                          <p:attrName>ppt_h</p:attrName>
                                        </p:attrNameLst>
                                      </p:cBhvr>
                                      <p:tavLst>
                                        <p:tav tm="0">
                                          <p:val>
                                            <p:strVal val="ppt_h"/>
                                          </p:val>
                                        </p:tav>
                                        <p:tav tm="100000">
                                          <p:val>
                                            <p:fltVal val="0"/>
                                          </p:val>
                                        </p:tav>
                                      </p:tavLst>
                                    </p:anim>
                                    <p:animEffect transition="out" filter="fade">
                                      <p:cBhvr>
                                        <p:cTn id="145" dur="500"/>
                                        <p:tgtEl>
                                          <p:spTgt spid="93"/>
                                        </p:tgtEl>
                                      </p:cBhvr>
                                    </p:animEffect>
                                    <p:set>
                                      <p:cBhvr>
                                        <p:cTn id="146"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47" restart="whenNotActive" fill="hold" evtFilter="cancelBubble" nodeType="interactiveSeq">
                <p:stCondLst>
                  <p:cond evt="onClick" delay="0">
                    <p:tgtEl>
                      <p:spTgt spid="101"/>
                    </p:tgtEl>
                  </p:cond>
                </p:stCondLst>
                <p:endSync evt="end" delay="0">
                  <p:rtn val="all"/>
                </p:endSync>
                <p:childTnLst>
                  <p:par>
                    <p:cTn id="148" fill="hold">
                      <p:stCondLst>
                        <p:cond delay="0"/>
                      </p:stCondLst>
                      <p:childTnLst>
                        <p:par>
                          <p:cTn id="149" fill="hold">
                            <p:stCondLst>
                              <p:cond delay="0"/>
                            </p:stCondLst>
                            <p:childTnLst>
                              <p:par>
                                <p:cTn id="150" presetID="1" presetClass="emph" presetSubtype="2" fill="hold" nodeType="withEffect">
                                  <p:stCondLst>
                                    <p:cond delay="0"/>
                                  </p:stCondLst>
                                  <p:childTnLst>
                                    <p:animClr clrSpc="rgb" dir="cw">
                                      <p:cBhvr>
                                        <p:cTn id="151" dur="2000" fill="hold"/>
                                        <p:tgtEl>
                                          <p:spTgt spid="101"/>
                                        </p:tgtEl>
                                        <p:attrNameLst>
                                          <p:attrName>fillcolor</p:attrName>
                                        </p:attrNameLst>
                                      </p:cBhvr>
                                      <p:to>
                                        <a:srgbClr val="BFBFBF"/>
                                      </p:to>
                                    </p:animClr>
                                    <p:set>
                                      <p:cBhvr>
                                        <p:cTn id="152" dur="2000" fill="hold"/>
                                        <p:tgtEl>
                                          <p:spTgt spid="101"/>
                                        </p:tgtEl>
                                        <p:attrNameLst>
                                          <p:attrName>fill.type</p:attrName>
                                        </p:attrNameLst>
                                      </p:cBhvr>
                                      <p:to>
                                        <p:strVal val="solid"/>
                                      </p:to>
                                    </p:set>
                                    <p:set>
                                      <p:cBhvr>
                                        <p:cTn id="153" dur="2000" fill="hold"/>
                                        <p:tgtEl>
                                          <p:spTgt spid="101"/>
                                        </p:tgtEl>
                                        <p:attrNameLst>
                                          <p:attrName>fill.on</p:attrName>
                                        </p:attrNameLst>
                                      </p:cBhvr>
                                      <p:to>
                                        <p:strVal val="true"/>
                                      </p:to>
                                    </p:set>
                                  </p:childTnLst>
                                </p:cTn>
                              </p:par>
                              <p:par>
                                <p:cTn id="154" presetID="53" presetClass="exit" presetSubtype="32" fill="hold" grpId="0" nodeType="withEffect">
                                  <p:stCondLst>
                                    <p:cond delay="0"/>
                                  </p:stCondLst>
                                  <p:childTnLst>
                                    <p:anim calcmode="lin" valueType="num">
                                      <p:cBhvr>
                                        <p:cTn id="155" dur="10"/>
                                        <p:tgtEl>
                                          <p:spTgt spid="100"/>
                                        </p:tgtEl>
                                        <p:attrNameLst>
                                          <p:attrName>ppt_w</p:attrName>
                                        </p:attrNameLst>
                                      </p:cBhvr>
                                      <p:tavLst>
                                        <p:tav tm="0">
                                          <p:val>
                                            <p:strVal val="ppt_w"/>
                                          </p:val>
                                        </p:tav>
                                        <p:tav tm="100000">
                                          <p:val>
                                            <p:fltVal val="0"/>
                                          </p:val>
                                        </p:tav>
                                      </p:tavLst>
                                    </p:anim>
                                    <p:anim calcmode="lin" valueType="num">
                                      <p:cBhvr>
                                        <p:cTn id="156" dur="10"/>
                                        <p:tgtEl>
                                          <p:spTgt spid="100"/>
                                        </p:tgtEl>
                                        <p:attrNameLst>
                                          <p:attrName>ppt_h</p:attrName>
                                        </p:attrNameLst>
                                      </p:cBhvr>
                                      <p:tavLst>
                                        <p:tav tm="0">
                                          <p:val>
                                            <p:strVal val="ppt_h"/>
                                          </p:val>
                                        </p:tav>
                                        <p:tav tm="100000">
                                          <p:val>
                                            <p:fltVal val="0"/>
                                          </p:val>
                                        </p:tav>
                                      </p:tavLst>
                                    </p:anim>
                                    <p:animEffect transition="out" filter="fade">
                                      <p:cBhvr>
                                        <p:cTn id="157" dur="10"/>
                                        <p:tgtEl>
                                          <p:spTgt spid="100"/>
                                        </p:tgtEl>
                                      </p:cBhvr>
                                    </p:animEffect>
                                    <p:set>
                                      <p:cBhvr>
                                        <p:cTn id="158" dur="1" fill="hold">
                                          <p:stCondLst>
                                            <p:cond delay="9"/>
                                          </p:stCondLst>
                                        </p:cTn>
                                        <p:tgtEl>
                                          <p:spTgt spid="100"/>
                                        </p:tgtEl>
                                        <p:attrNameLst>
                                          <p:attrName>style.visibility</p:attrName>
                                        </p:attrNameLst>
                                      </p:cBhvr>
                                      <p:to>
                                        <p:strVal val="hidden"/>
                                      </p:to>
                                    </p:set>
                                  </p:childTnLst>
                                </p:cTn>
                              </p:par>
                              <p:par>
                                <p:cTn id="159" presetID="53" presetClass="exit" presetSubtype="32" fill="hold" grpId="0" nodeType="withEffect">
                                  <p:stCondLst>
                                    <p:cond delay="0"/>
                                  </p:stCondLst>
                                  <p:childTnLst>
                                    <p:anim calcmode="lin" valueType="num">
                                      <p:cBhvr>
                                        <p:cTn id="160" dur="500"/>
                                        <p:tgtEl>
                                          <p:spTgt spid="102"/>
                                        </p:tgtEl>
                                        <p:attrNameLst>
                                          <p:attrName>ppt_w</p:attrName>
                                        </p:attrNameLst>
                                      </p:cBhvr>
                                      <p:tavLst>
                                        <p:tav tm="0">
                                          <p:val>
                                            <p:strVal val="ppt_w"/>
                                          </p:val>
                                        </p:tav>
                                        <p:tav tm="100000">
                                          <p:val>
                                            <p:fltVal val="0"/>
                                          </p:val>
                                        </p:tav>
                                      </p:tavLst>
                                    </p:anim>
                                    <p:anim calcmode="lin" valueType="num">
                                      <p:cBhvr>
                                        <p:cTn id="161" dur="500"/>
                                        <p:tgtEl>
                                          <p:spTgt spid="102"/>
                                        </p:tgtEl>
                                        <p:attrNameLst>
                                          <p:attrName>ppt_h</p:attrName>
                                        </p:attrNameLst>
                                      </p:cBhvr>
                                      <p:tavLst>
                                        <p:tav tm="0">
                                          <p:val>
                                            <p:strVal val="ppt_h"/>
                                          </p:val>
                                        </p:tav>
                                        <p:tav tm="100000">
                                          <p:val>
                                            <p:fltVal val="0"/>
                                          </p:val>
                                        </p:tav>
                                      </p:tavLst>
                                    </p:anim>
                                    <p:animEffect transition="out" filter="fade">
                                      <p:cBhvr>
                                        <p:cTn id="162" dur="500"/>
                                        <p:tgtEl>
                                          <p:spTgt spid="102"/>
                                        </p:tgtEl>
                                      </p:cBhvr>
                                    </p:animEffect>
                                    <p:set>
                                      <p:cBhvr>
                                        <p:cTn id="163"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64" restart="whenNotActive" fill="hold" evtFilter="cancelBubble" nodeType="interactiveSeq">
                <p:stCondLst>
                  <p:cond evt="onClick" delay="0">
                    <p:tgtEl>
                      <p:spTgt spid="102"/>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fill="hold" nodeType="withEffect">
                                  <p:stCondLst>
                                    <p:cond delay="0"/>
                                  </p:stCondLst>
                                  <p:childTnLst>
                                    <p:animClr clrSpc="rgb" dir="cw">
                                      <p:cBhvr>
                                        <p:cTn id="168" dur="2000" fill="hold"/>
                                        <p:tgtEl>
                                          <p:spTgt spid="102"/>
                                        </p:tgtEl>
                                        <p:attrNameLst>
                                          <p:attrName>fillcolor</p:attrName>
                                        </p:attrNameLst>
                                      </p:cBhvr>
                                      <p:to>
                                        <a:srgbClr val="BFBFBF"/>
                                      </p:to>
                                    </p:animClr>
                                    <p:set>
                                      <p:cBhvr>
                                        <p:cTn id="169" dur="2000" fill="hold"/>
                                        <p:tgtEl>
                                          <p:spTgt spid="102"/>
                                        </p:tgtEl>
                                        <p:attrNameLst>
                                          <p:attrName>fill.type</p:attrName>
                                        </p:attrNameLst>
                                      </p:cBhvr>
                                      <p:to>
                                        <p:strVal val="solid"/>
                                      </p:to>
                                    </p:set>
                                    <p:set>
                                      <p:cBhvr>
                                        <p:cTn id="170" dur="2000" fill="hold"/>
                                        <p:tgtEl>
                                          <p:spTgt spid="102"/>
                                        </p:tgtEl>
                                        <p:attrNameLst>
                                          <p:attrName>fill.on</p:attrName>
                                        </p:attrNameLst>
                                      </p:cBhvr>
                                      <p:to>
                                        <p:strVal val="true"/>
                                      </p:to>
                                    </p:set>
                                  </p:childTnLst>
                                </p:cTn>
                              </p:par>
                              <p:par>
                                <p:cTn id="171" presetID="53" presetClass="exit" presetSubtype="32" fill="hold" grpId="0" nodeType="withEffect">
                                  <p:stCondLst>
                                    <p:cond delay="0"/>
                                  </p:stCondLst>
                                  <p:childTnLst>
                                    <p:anim calcmode="lin" valueType="num">
                                      <p:cBhvr>
                                        <p:cTn id="172" dur="10"/>
                                        <p:tgtEl>
                                          <p:spTgt spid="99"/>
                                        </p:tgtEl>
                                        <p:attrNameLst>
                                          <p:attrName>ppt_w</p:attrName>
                                        </p:attrNameLst>
                                      </p:cBhvr>
                                      <p:tavLst>
                                        <p:tav tm="0">
                                          <p:val>
                                            <p:strVal val="ppt_w"/>
                                          </p:val>
                                        </p:tav>
                                        <p:tav tm="100000">
                                          <p:val>
                                            <p:fltVal val="0"/>
                                          </p:val>
                                        </p:tav>
                                      </p:tavLst>
                                    </p:anim>
                                    <p:anim calcmode="lin" valueType="num">
                                      <p:cBhvr>
                                        <p:cTn id="173" dur="10"/>
                                        <p:tgtEl>
                                          <p:spTgt spid="99"/>
                                        </p:tgtEl>
                                        <p:attrNameLst>
                                          <p:attrName>ppt_h</p:attrName>
                                        </p:attrNameLst>
                                      </p:cBhvr>
                                      <p:tavLst>
                                        <p:tav tm="0">
                                          <p:val>
                                            <p:strVal val="ppt_h"/>
                                          </p:val>
                                        </p:tav>
                                        <p:tav tm="100000">
                                          <p:val>
                                            <p:fltVal val="0"/>
                                          </p:val>
                                        </p:tav>
                                      </p:tavLst>
                                    </p:anim>
                                    <p:animEffect transition="out" filter="fade">
                                      <p:cBhvr>
                                        <p:cTn id="174" dur="10"/>
                                        <p:tgtEl>
                                          <p:spTgt spid="99"/>
                                        </p:tgtEl>
                                      </p:cBhvr>
                                    </p:animEffect>
                                    <p:set>
                                      <p:cBhvr>
                                        <p:cTn id="175" dur="1" fill="hold">
                                          <p:stCondLst>
                                            <p:cond delay="9"/>
                                          </p:stCondLst>
                                        </p:cTn>
                                        <p:tgtEl>
                                          <p:spTgt spid="99"/>
                                        </p:tgtEl>
                                        <p:attrNameLst>
                                          <p:attrName>style.visibility</p:attrName>
                                        </p:attrNameLst>
                                      </p:cBhvr>
                                      <p:to>
                                        <p:strVal val="hidden"/>
                                      </p:to>
                                    </p:set>
                                  </p:childTnLst>
                                </p:cTn>
                              </p:par>
                              <p:par>
                                <p:cTn id="176" presetID="53" presetClass="exit" presetSubtype="32" fill="hold" grpId="0" nodeType="withEffect">
                                  <p:stCondLst>
                                    <p:cond delay="0"/>
                                  </p:stCondLst>
                                  <p:childTnLst>
                                    <p:anim calcmode="lin" valueType="num">
                                      <p:cBhvr>
                                        <p:cTn id="177" dur="500"/>
                                        <p:tgtEl>
                                          <p:spTgt spid="101"/>
                                        </p:tgtEl>
                                        <p:attrNameLst>
                                          <p:attrName>ppt_w</p:attrName>
                                        </p:attrNameLst>
                                      </p:cBhvr>
                                      <p:tavLst>
                                        <p:tav tm="0">
                                          <p:val>
                                            <p:strVal val="ppt_w"/>
                                          </p:val>
                                        </p:tav>
                                        <p:tav tm="100000">
                                          <p:val>
                                            <p:fltVal val="0"/>
                                          </p:val>
                                        </p:tav>
                                      </p:tavLst>
                                    </p:anim>
                                    <p:anim calcmode="lin" valueType="num">
                                      <p:cBhvr>
                                        <p:cTn id="178" dur="500"/>
                                        <p:tgtEl>
                                          <p:spTgt spid="101"/>
                                        </p:tgtEl>
                                        <p:attrNameLst>
                                          <p:attrName>ppt_h</p:attrName>
                                        </p:attrNameLst>
                                      </p:cBhvr>
                                      <p:tavLst>
                                        <p:tav tm="0">
                                          <p:val>
                                            <p:strVal val="ppt_h"/>
                                          </p:val>
                                        </p:tav>
                                        <p:tav tm="100000">
                                          <p:val>
                                            <p:fltVal val="0"/>
                                          </p:val>
                                        </p:tav>
                                      </p:tavLst>
                                    </p:anim>
                                    <p:animEffect transition="out" filter="fade">
                                      <p:cBhvr>
                                        <p:cTn id="179" dur="500"/>
                                        <p:tgtEl>
                                          <p:spTgt spid="101"/>
                                        </p:tgtEl>
                                      </p:cBhvr>
                                    </p:animEffect>
                                    <p:set>
                                      <p:cBhvr>
                                        <p:cTn id="180"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9" grpId="0" animBg="1"/>
      <p:bldP spid="10" grpId="0" animBg="1"/>
      <p:bldP spid="7" grpId="0" animBg="1"/>
      <p:bldP spid="7" grpId="1" animBg="1"/>
      <p:bldP spid="8" grpId="0" animBg="1"/>
      <p:bldP spid="8" grpId="1" animBg="1"/>
      <p:bldP spid="83" grpId="0" animBg="1"/>
      <p:bldP spid="84" grpId="0" animBg="1"/>
      <p:bldP spid="85" grpId="0" animBg="1"/>
      <p:bldP spid="85" grpId="1" animBg="1"/>
      <p:bldP spid="86" grpId="0" animBg="1"/>
      <p:bldP spid="86" grpId="1" animBg="1"/>
      <p:bldP spid="91" grpId="0" animBg="1"/>
      <p:bldP spid="92" grpId="0" animBg="1"/>
      <p:bldP spid="93" grpId="0" animBg="1"/>
      <p:bldP spid="93" grpId="1" animBg="1"/>
      <p:bldP spid="94" grpId="0" animBg="1"/>
      <p:bldP spid="94" grpId="1" animBg="1"/>
      <p:bldP spid="99" grpId="0" animBg="1"/>
      <p:bldP spid="100" grpId="0" animBg="1"/>
      <p:bldP spid="101" grpId="0" animBg="1"/>
      <p:bldP spid="101" grpId="1" animBg="1"/>
      <p:bldP spid="102" grpId="0" animBg="1"/>
      <p:bldP spid="10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accent1">
                <a:lumMod val="40000"/>
                <a:lumOff val="60000"/>
              </a:schemeClr>
            </a:gs>
            <a:gs pos="48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F2B7A6-B5C8-F645-891B-88CE49468231}"/>
              </a:ext>
            </a:extLst>
          </p:cNvPr>
          <p:cNvSpPr/>
          <p:nvPr/>
        </p:nvSpPr>
        <p:spPr>
          <a:xfrm>
            <a:off x="585787" y="671513"/>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1. </a:t>
            </a:r>
          </a:p>
        </p:txBody>
      </p:sp>
      <p:sp>
        <p:nvSpPr>
          <p:cNvPr id="6" name="Rectangle 5">
            <a:extLst>
              <a:ext uri="{FF2B5EF4-FFF2-40B4-BE49-F238E27FC236}">
                <a16:creationId xmlns:a16="http://schemas.microsoft.com/office/drawing/2014/main" id="{8B51D8FA-DADF-6541-8DC2-92C05C48E7BD}"/>
              </a:ext>
            </a:extLst>
          </p:cNvPr>
          <p:cNvSpPr/>
          <p:nvPr/>
        </p:nvSpPr>
        <p:spPr>
          <a:xfrm>
            <a:off x="1641337" y="680126"/>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dirty="0">
                <a:solidFill>
                  <a:sysClr val="windowText" lastClr="000000"/>
                </a:solidFill>
                <a:latin typeface="Century Gothic" panose="020B0502020202020204" pitchFamily="34" charset="0"/>
              </a:rPr>
              <a:t>I do not need a POA-HC because I am young and healthy.</a:t>
            </a:r>
          </a:p>
        </p:txBody>
      </p:sp>
      <p:sp>
        <p:nvSpPr>
          <p:cNvPr id="9" name="Cicon">
            <a:extLst>
              <a:ext uri="{FF2B5EF4-FFF2-40B4-BE49-F238E27FC236}">
                <a16:creationId xmlns:a16="http://schemas.microsoft.com/office/drawing/2014/main" id="{7B7B38C6-DB47-5641-BFD9-822BF60257A9}"/>
              </a:ext>
            </a:extLst>
          </p:cNvPr>
          <p:cNvSpPr/>
          <p:nvPr/>
        </p:nvSpPr>
        <p:spPr>
          <a:xfrm rot="2303211" flipH="1">
            <a:off x="11083867" y="876039"/>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icon">
            <a:extLst>
              <a:ext uri="{FF2B5EF4-FFF2-40B4-BE49-F238E27FC236}">
                <a16:creationId xmlns:a16="http://schemas.microsoft.com/office/drawing/2014/main" id="{20A41F9B-B1FE-C14C-AFC0-4EC6957581F2}"/>
              </a:ext>
            </a:extLst>
          </p:cNvPr>
          <p:cNvSpPr/>
          <p:nvPr/>
        </p:nvSpPr>
        <p:spPr>
          <a:xfrm>
            <a:off x="10171103" y="812726"/>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circle">
            <a:extLst>
              <a:ext uri="{FF2B5EF4-FFF2-40B4-BE49-F238E27FC236}">
                <a16:creationId xmlns:a16="http://schemas.microsoft.com/office/drawing/2014/main" id="{70F031AD-4AD4-6B4D-B41E-79F598DC66C9}"/>
              </a:ext>
            </a:extLst>
          </p:cNvPr>
          <p:cNvSpPr/>
          <p:nvPr/>
        </p:nvSpPr>
        <p:spPr>
          <a:xfrm>
            <a:off x="10944558" y="850081"/>
            <a:ext cx="542260" cy="531627"/>
          </a:xfrm>
          <a:prstGeom prst="ellipse">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Wcircle">
            <a:extLst>
              <a:ext uri="{FF2B5EF4-FFF2-40B4-BE49-F238E27FC236}">
                <a16:creationId xmlns:a16="http://schemas.microsoft.com/office/drawing/2014/main" id="{4C06A0AD-35C9-4446-96FF-BDBFEC7BB24A}"/>
              </a:ext>
            </a:extLst>
          </p:cNvPr>
          <p:cNvSpPr/>
          <p:nvPr/>
        </p:nvSpPr>
        <p:spPr>
          <a:xfrm>
            <a:off x="10216329" y="842630"/>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20D330-68E1-1F41-8E82-B800E8BCBD67}"/>
              </a:ext>
            </a:extLst>
          </p:cNvPr>
          <p:cNvSpPr txBox="1"/>
          <p:nvPr/>
        </p:nvSpPr>
        <p:spPr>
          <a:xfrm>
            <a:off x="10144125" y="307992"/>
            <a:ext cx="749996" cy="369332"/>
          </a:xfrm>
          <a:prstGeom prst="rect">
            <a:avLst/>
          </a:prstGeom>
          <a:noFill/>
        </p:spPr>
        <p:txBody>
          <a:bodyPr wrap="square" rtlCol="0">
            <a:spAutoFit/>
          </a:bodyPr>
          <a:lstStyle/>
          <a:p>
            <a:r>
              <a:rPr lang="en-US">
                <a:solidFill>
                  <a:schemeClr val="bg1"/>
                </a:solidFill>
                <a:latin typeface="Century Gothic" panose="020B0502020202020204" pitchFamily="34" charset="0"/>
              </a:rPr>
              <a:t>TRUE</a:t>
            </a:r>
          </a:p>
        </p:txBody>
      </p:sp>
      <p:sp>
        <p:nvSpPr>
          <p:cNvPr id="14" name="TextBox 13">
            <a:extLst>
              <a:ext uri="{FF2B5EF4-FFF2-40B4-BE49-F238E27FC236}">
                <a16:creationId xmlns:a16="http://schemas.microsoft.com/office/drawing/2014/main" id="{7E0F90B3-3F04-5845-9337-DEED6AAFE883}"/>
              </a:ext>
            </a:extLst>
          </p:cNvPr>
          <p:cNvSpPr txBox="1"/>
          <p:nvPr/>
        </p:nvSpPr>
        <p:spPr>
          <a:xfrm>
            <a:off x="10792577" y="307992"/>
            <a:ext cx="846219" cy="369332"/>
          </a:xfrm>
          <a:prstGeom prst="rect">
            <a:avLst/>
          </a:prstGeom>
          <a:noFill/>
        </p:spPr>
        <p:txBody>
          <a:bodyPr wrap="square" rtlCol="0">
            <a:spAutoFit/>
          </a:bodyPr>
          <a:lstStyle/>
          <a:p>
            <a:r>
              <a:rPr lang="en-US">
                <a:solidFill>
                  <a:schemeClr val="bg1"/>
                </a:solidFill>
                <a:latin typeface="Century Gothic" panose="020B0502020202020204" pitchFamily="34" charset="0"/>
              </a:rPr>
              <a:t>FALSE</a:t>
            </a:r>
          </a:p>
        </p:txBody>
      </p:sp>
      <p:sp>
        <p:nvSpPr>
          <p:cNvPr id="81" name="Rounded Rectangle 80">
            <a:extLst>
              <a:ext uri="{FF2B5EF4-FFF2-40B4-BE49-F238E27FC236}">
                <a16:creationId xmlns:a16="http://schemas.microsoft.com/office/drawing/2014/main" id="{B72E7B14-E41F-5948-96A4-FDB4508C1FD1}"/>
              </a:ext>
            </a:extLst>
          </p:cNvPr>
          <p:cNvSpPr/>
          <p:nvPr/>
        </p:nvSpPr>
        <p:spPr>
          <a:xfrm>
            <a:off x="585787" y="2256106"/>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2. </a:t>
            </a:r>
          </a:p>
        </p:txBody>
      </p:sp>
      <p:sp>
        <p:nvSpPr>
          <p:cNvPr id="82" name="Rectangle 81">
            <a:extLst>
              <a:ext uri="{FF2B5EF4-FFF2-40B4-BE49-F238E27FC236}">
                <a16:creationId xmlns:a16="http://schemas.microsoft.com/office/drawing/2014/main" id="{940B9398-096D-FA42-9829-79828864AB10}"/>
              </a:ext>
            </a:extLst>
          </p:cNvPr>
          <p:cNvSpPr/>
          <p:nvPr/>
        </p:nvSpPr>
        <p:spPr>
          <a:xfrm>
            <a:off x="1657350" y="2256106"/>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p>
            <a:r>
              <a:rPr lang="en-US" dirty="0">
                <a:solidFill>
                  <a:schemeClr val="tx1"/>
                </a:solidFill>
                <a:latin typeface="Century Gothic"/>
              </a:rPr>
              <a:t>Once signed, the designated agent can start making healthcare decisions right away. </a:t>
            </a:r>
            <a:endParaRPr lang="en-US" dirty="0">
              <a:solidFill>
                <a:schemeClr val="tx1"/>
              </a:solidFill>
              <a:latin typeface="Century Gothic" panose="020B0502020202020204" pitchFamily="34" charset="0"/>
            </a:endParaRPr>
          </a:p>
        </p:txBody>
      </p:sp>
      <p:sp>
        <p:nvSpPr>
          <p:cNvPr id="83" name="Cicon">
            <a:extLst>
              <a:ext uri="{FF2B5EF4-FFF2-40B4-BE49-F238E27FC236}">
                <a16:creationId xmlns:a16="http://schemas.microsoft.com/office/drawing/2014/main" id="{A88644D6-519B-D74C-9563-2D43C148E17F}"/>
              </a:ext>
            </a:extLst>
          </p:cNvPr>
          <p:cNvSpPr/>
          <p:nvPr/>
        </p:nvSpPr>
        <p:spPr>
          <a:xfrm rot="2303211" flipH="1">
            <a:off x="11083867" y="2462933"/>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Wicon">
            <a:extLst>
              <a:ext uri="{FF2B5EF4-FFF2-40B4-BE49-F238E27FC236}">
                <a16:creationId xmlns:a16="http://schemas.microsoft.com/office/drawing/2014/main" id="{DB6C1AB2-FE50-FC47-B07A-777376B18387}"/>
              </a:ext>
            </a:extLst>
          </p:cNvPr>
          <p:cNvSpPr/>
          <p:nvPr/>
        </p:nvSpPr>
        <p:spPr>
          <a:xfrm>
            <a:off x="10171103" y="2429338"/>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circle">
            <a:extLst>
              <a:ext uri="{FF2B5EF4-FFF2-40B4-BE49-F238E27FC236}">
                <a16:creationId xmlns:a16="http://schemas.microsoft.com/office/drawing/2014/main" id="{2CFA63DC-EE93-3D47-B304-601D4A7BA1A4}"/>
              </a:ext>
            </a:extLst>
          </p:cNvPr>
          <p:cNvSpPr/>
          <p:nvPr/>
        </p:nvSpPr>
        <p:spPr>
          <a:xfrm>
            <a:off x="10944558" y="2436975"/>
            <a:ext cx="542260" cy="531627"/>
          </a:xfrm>
          <a:prstGeom prst="ellipse">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Wcircle">
            <a:extLst>
              <a:ext uri="{FF2B5EF4-FFF2-40B4-BE49-F238E27FC236}">
                <a16:creationId xmlns:a16="http://schemas.microsoft.com/office/drawing/2014/main" id="{A4B5F43D-0319-134F-9277-DE6F1DC1A511}"/>
              </a:ext>
            </a:extLst>
          </p:cNvPr>
          <p:cNvSpPr/>
          <p:nvPr/>
        </p:nvSpPr>
        <p:spPr>
          <a:xfrm>
            <a:off x="10216329" y="2459242"/>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a:extLst>
              <a:ext uri="{FF2B5EF4-FFF2-40B4-BE49-F238E27FC236}">
                <a16:creationId xmlns:a16="http://schemas.microsoft.com/office/drawing/2014/main" id="{0084F3F7-CE77-1E48-9DDD-41F17AC053BD}"/>
              </a:ext>
            </a:extLst>
          </p:cNvPr>
          <p:cNvSpPr/>
          <p:nvPr/>
        </p:nvSpPr>
        <p:spPr>
          <a:xfrm>
            <a:off x="612765" y="3880341"/>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3. </a:t>
            </a:r>
          </a:p>
        </p:txBody>
      </p:sp>
      <p:sp>
        <p:nvSpPr>
          <p:cNvPr id="90" name="Rectangle 89">
            <a:extLst>
              <a:ext uri="{FF2B5EF4-FFF2-40B4-BE49-F238E27FC236}">
                <a16:creationId xmlns:a16="http://schemas.microsoft.com/office/drawing/2014/main" id="{74BE2987-AFC5-534F-9FCA-608A795B48D2}"/>
              </a:ext>
            </a:extLst>
          </p:cNvPr>
          <p:cNvSpPr/>
          <p:nvPr/>
        </p:nvSpPr>
        <p:spPr>
          <a:xfrm>
            <a:off x="1684328" y="3880341"/>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a:solidFill>
                  <a:sysClr val="windowText" lastClr="000000"/>
                </a:solidFill>
                <a:latin typeface="Century Gothic" panose="020B0502020202020204" pitchFamily="34" charset="0"/>
              </a:rPr>
              <a:t>It just takes two witnesses (non-family members) to complete the form.</a:t>
            </a:r>
          </a:p>
        </p:txBody>
      </p:sp>
      <p:sp>
        <p:nvSpPr>
          <p:cNvPr id="91" name="Cicon">
            <a:extLst>
              <a:ext uri="{FF2B5EF4-FFF2-40B4-BE49-F238E27FC236}">
                <a16:creationId xmlns:a16="http://schemas.microsoft.com/office/drawing/2014/main" id="{9DBBA6C3-B870-5449-BFF1-3632D264AB36}"/>
              </a:ext>
            </a:extLst>
          </p:cNvPr>
          <p:cNvSpPr/>
          <p:nvPr/>
        </p:nvSpPr>
        <p:spPr>
          <a:xfrm rot="2303211" flipH="1">
            <a:off x="10388532" y="4076253"/>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icon">
            <a:extLst>
              <a:ext uri="{FF2B5EF4-FFF2-40B4-BE49-F238E27FC236}">
                <a16:creationId xmlns:a16="http://schemas.microsoft.com/office/drawing/2014/main" id="{8D04F72D-F280-A24C-AF60-6DCDC0A8940B}"/>
              </a:ext>
            </a:extLst>
          </p:cNvPr>
          <p:cNvSpPr/>
          <p:nvPr/>
        </p:nvSpPr>
        <p:spPr>
          <a:xfrm>
            <a:off x="10930666" y="4020390"/>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circle">
            <a:extLst>
              <a:ext uri="{FF2B5EF4-FFF2-40B4-BE49-F238E27FC236}">
                <a16:creationId xmlns:a16="http://schemas.microsoft.com/office/drawing/2014/main" id="{446EDAE1-4165-2C4F-BEE6-BC74FB683D41}"/>
              </a:ext>
            </a:extLst>
          </p:cNvPr>
          <p:cNvSpPr/>
          <p:nvPr/>
        </p:nvSpPr>
        <p:spPr>
          <a:xfrm>
            <a:off x="10249223" y="4050295"/>
            <a:ext cx="542260" cy="531627"/>
          </a:xfrm>
          <a:prstGeom prst="ellipse">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Wcircle">
            <a:extLst>
              <a:ext uri="{FF2B5EF4-FFF2-40B4-BE49-F238E27FC236}">
                <a16:creationId xmlns:a16="http://schemas.microsoft.com/office/drawing/2014/main" id="{C8F86E72-EEB2-204F-AB80-6D379F43660E}"/>
              </a:ext>
            </a:extLst>
          </p:cNvPr>
          <p:cNvSpPr/>
          <p:nvPr/>
        </p:nvSpPr>
        <p:spPr>
          <a:xfrm>
            <a:off x="10975892" y="4050294"/>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a:extLst>
              <a:ext uri="{FF2B5EF4-FFF2-40B4-BE49-F238E27FC236}">
                <a16:creationId xmlns:a16="http://schemas.microsoft.com/office/drawing/2014/main" id="{08D8F4C0-5242-5445-918B-742BDA0CC246}"/>
              </a:ext>
            </a:extLst>
          </p:cNvPr>
          <p:cNvSpPr/>
          <p:nvPr/>
        </p:nvSpPr>
        <p:spPr>
          <a:xfrm>
            <a:off x="612765" y="5143833"/>
            <a:ext cx="11001375" cy="87153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ysClr val="windowText" lastClr="000000"/>
                </a:solidFill>
                <a:latin typeface="Century Gothic" panose="020B0502020202020204" pitchFamily="34" charset="0"/>
              </a:rPr>
              <a:t>4. </a:t>
            </a:r>
          </a:p>
        </p:txBody>
      </p:sp>
      <p:sp>
        <p:nvSpPr>
          <p:cNvPr id="98" name="Rectangle 97">
            <a:extLst>
              <a:ext uri="{FF2B5EF4-FFF2-40B4-BE49-F238E27FC236}">
                <a16:creationId xmlns:a16="http://schemas.microsoft.com/office/drawing/2014/main" id="{E10B2DE7-414A-3742-B76B-529CDAA879C1}"/>
              </a:ext>
            </a:extLst>
          </p:cNvPr>
          <p:cNvSpPr/>
          <p:nvPr/>
        </p:nvSpPr>
        <p:spPr>
          <a:xfrm>
            <a:off x="1684328" y="5143833"/>
            <a:ext cx="8486775" cy="871536"/>
          </a:xfrm>
          <a:prstGeom prst="rect">
            <a:avLst/>
          </a:prstGeom>
          <a:solidFill>
            <a:srgbClr val="44B7FE"/>
          </a:solidFill>
        </p:spPr>
        <p:style>
          <a:lnRef idx="2">
            <a:schemeClr val="accent1">
              <a:shade val="50000"/>
            </a:schemeClr>
          </a:lnRef>
          <a:fillRef idx="1">
            <a:schemeClr val="accent1"/>
          </a:fillRef>
          <a:effectRef idx="0">
            <a:schemeClr val="accent1"/>
          </a:effectRef>
          <a:fontRef idx="minor">
            <a:schemeClr val="lt1"/>
          </a:fontRef>
        </p:style>
        <p:txBody>
          <a:bodyPr lIns="182880" tIns="45720" rIns="91440" bIns="45720" rtlCol="0" anchor="ctr"/>
          <a:lstStyle/>
          <a:p>
            <a:r>
              <a:rPr lang="en-US" dirty="0">
                <a:solidFill>
                  <a:schemeClr val="tx1"/>
                </a:solidFill>
                <a:latin typeface="Century Gothic"/>
              </a:rPr>
              <a:t>The POA-HC is still in effect even after death.</a:t>
            </a:r>
            <a:endParaRPr lang="en-US" dirty="0">
              <a:solidFill>
                <a:schemeClr val="tx1"/>
              </a:solidFill>
              <a:latin typeface="Century Gothic" panose="020B0502020202020204" pitchFamily="34" charset="0"/>
            </a:endParaRPr>
          </a:p>
        </p:txBody>
      </p:sp>
      <p:sp>
        <p:nvSpPr>
          <p:cNvPr id="99" name="Cicon">
            <a:extLst>
              <a:ext uri="{FF2B5EF4-FFF2-40B4-BE49-F238E27FC236}">
                <a16:creationId xmlns:a16="http://schemas.microsoft.com/office/drawing/2014/main" id="{0CBFEA7C-FDF5-E54E-ACE0-3BD85BEF80D4}"/>
              </a:ext>
            </a:extLst>
          </p:cNvPr>
          <p:cNvSpPr/>
          <p:nvPr/>
        </p:nvSpPr>
        <p:spPr>
          <a:xfrm rot="2303211" flipH="1">
            <a:off x="11110845" y="5314352"/>
            <a:ext cx="232003" cy="426295"/>
          </a:xfrm>
          <a:prstGeom prst="corner">
            <a:avLst>
              <a:gd name="adj1" fmla="val 25472"/>
              <a:gd name="adj2" fmla="val 281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Wicon">
            <a:extLst>
              <a:ext uri="{FF2B5EF4-FFF2-40B4-BE49-F238E27FC236}">
                <a16:creationId xmlns:a16="http://schemas.microsoft.com/office/drawing/2014/main" id="{D7FC0D7B-5F90-5B4D-AC02-DD9F751EA0F5}"/>
              </a:ext>
            </a:extLst>
          </p:cNvPr>
          <p:cNvSpPr/>
          <p:nvPr/>
        </p:nvSpPr>
        <p:spPr>
          <a:xfrm>
            <a:off x="10195556" y="5283479"/>
            <a:ext cx="623999" cy="591434"/>
          </a:xfrm>
          <a:prstGeom prst="mathMultiply">
            <a:avLst>
              <a:gd name="adj1" fmla="val 100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circle">
            <a:extLst>
              <a:ext uri="{FF2B5EF4-FFF2-40B4-BE49-F238E27FC236}">
                <a16:creationId xmlns:a16="http://schemas.microsoft.com/office/drawing/2014/main" id="{03F29D31-745B-3D42-828C-6D7BDBF89582}"/>
              </a:ext>
            </a:extLst>
          </p:cNvPr>
          <p:cNvSpPr/>
          <p:nvPr/>
        </p:nvSpPr>
        <p:spPr>
          <a:xfrm>
            <a:off x="10971536" y="5288394"/>
            <a:ext cx="542260" cy="531627"/>
          </a:xfrm>
          <a:prstGeom prst="ellipse">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Wcircle">
            <a:extLst>
              <a:ext uri="{FF2B5EF4-FFF2-40B4-BE49-F238E27FC236}">
                <a16:creationId xmlns:a16="http://schemas.microsoft.com/office/drawing/2014/main" id="{E74700EA-4FE8-6948-B168-39D33994D6A9}"/>
              </a:ext>
            </a:extLst>
          </p:cNvPr>
          <p:cNvSpPr/>
          <p:nvPr/>
        </p:nvSpPr>
        <p:spPr>
          <a:xfrm>
            <a:off x="10240782" y="5313383"/>
            <a:ext cx="542260" cy="53162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B1F0B4-2FC6-DA4D-AD2F-4ABA0A5F0D5D}"/>
              </a:ext>
            </a:extLst>
          </p:cNvPr>
          <p:cNvSpPr txBox="1"/>
          <p:nvPr/>
        </p:nvSpPr>
        <p:spPr>
          <a:xfrm>
            <a:off x="1918108" y="1598067"/>
            <a:ext cx="8019211" cy="369332"/>
          </a:xfrm>
          <a:prstGeom prst="rect">
            <a:avLst/>
          </a:prstGeom>
          <a:noFill/>
        </p:spPr>
        <p:txBody>
          <a:bodyPr wrap="square" rtlCol="0">
            <a:spAutoFit/>
          </a:bodyPr>
          <a:lstStyle/>
          <a:p>
            <a:r>
              <a:rPr lang="en-US" dirty="0">
                <a:solidFill>
                  <a:schemeClr val="bg1"/>
                </a:solidFill>
              </a:rPr>
              <a:t>Life-threatening accidents can happen anytime, anywhere. It is best to be prepared.</a:t>
            </a:r>
          </a:p>
        </p:txBody>
      </p:sp>
      <p:sp>
        <p:nvSpPr>
          <p:cNvPr id="3" name="TextBox 2">
            <a:extLst>
              <a:ext uri="{FF2B5EF4-FFF2-40B4-BE49-F238E27FC236}">
                <a16:creationId xmlns:a16="http://schemas.microsoft.com/office/drawing/2014/main" id="{BE7B1F28-4463-3D4F-A451-92C2D4B2B54E}"/>
              </a:ext>
            </a:extLst>
          </p:cNvPr>
          <p:cNvSpPr txBox="1"/>
          <p:nvPr/>
        </p:nvSpPr>
        <p:spPr>
          <a:xfrm>
            <a:off x="1709413" y="3244334"/>
            <a:ext cx="8809710" cy="369332"/>
          </a:xfrm>
          <a:prstGeom prst="rect">
            <a:avLst/>
          </a:prstGeom>
          <a:noFill/>
        </p:spPr>
        <p:txBody>
          <a:bodyPr wrap="square" rtlCol="0">
            <a:spAutoFit/>
          </a:bodyPr>
          <a:lstStyle/>
          <a:p>
            <a:r>
              <a:rPr lang="en-US" dirty="0">
                <a:solidFill>
                  <a:schemeClr val="bg1"/>
                </a:solidFill>
              </a:rPr>
              <a:t>POA-HC only goes into effect when someone is deemed incompetent by two physicians.</a:t>
            </a:r>
          </a:p>
        </p:txBody>
      </p:sp>
      <p:sp>
        <p:nvSpPr>
          <p:cNvPr id="4" name="TextBox 3">
            <a:extLst>
              <a:ext uri="{FF2B5EF4-FFF2-40B4-BE49-F238E27FC236}">
                <a16:creationId xmlns:a16="http://schemas.microsoft.com/office/drawing/2014/main" id="{D6212215-CAC7-924B-8C8A-4EF9A7173BF5}"/>
              </a:ext>
            </a:extLst>
          </p:cNvPr>
          <p:cNvSpPr txBox="1"/>
          <p:nvPr/>
        </p:nvSpPr>
        <p:spPr>
          <a:xfrm>
            <a:off x="3782989" y="6145993"/>
            <a:ext cx="6154330" cy="369332"/>
          </a:xfrm>
          <a:prstGeom prst="rect">
            <a:avLst/>
          </a:prstGeom>
          <a:noFill/>
        </p:spPr>
        <p:txBody>
          <a:bodyPr wrap="square" rtlCol="0">
            <a:spAutoFit/>
          </a:bodyPr>
          <a:lstStyle/>
          <a:p>
            <a:r>
              <a:rPr lang="en-US" dirty="0">
                <a:solidFill>
                  <a:schemeClr val="bg1"/>
                </a:solidFill>
              </a:rPr>
              <a:t>POA-HC becomes invalid once death occurs.</a:t>
            </a:r>
          </a:p>
        </p:txBody>
      </p:sp>
    </p:spTree>
    <p:extLst>
      <p:ext uri="{BB962C8B-B14F-4D97-AF65-F5344CB8AC3E}">
        <p14:creationId xmlns:p14="http://schemas.microsoft.com/office/powerpoint/2010/main" val="211319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CCDD320-F060-4CF7-AE20-8592F7C95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6AC0E-C770-4116-BCA9-9AF7D684FC71}"/>
              </a:ext>
            </a:extLst>
          </p:cNvPr>
          <p:cNvSpPr>
            <a:spLocks noGrp="1"/>
          </p:cNvSpPr>
          <p:nvPr>
            <p:ph idx="1"/>
          </p:nvPr>
        </p:nvSpPr>
        <p:spPr>
          <a:xfrm>
            <a:off x="352398" y="967666"/>
            <a:ext cx="5408970" cy="4900473"/>
          </a:xfrm>
        </p:spPr>
        <p:txBody>
          <a:bodyPr vert="horz" lIns="91440" tIns="45720" rIns="91440" bIns="45720" rtlCol="0" anchor="t">
            <a:noAutofit/>
          </a:bodyPr>
          <a:lstStyle/>
          <a:p>
            <a:pPr marL="0" indent="0" algn="ctr">
              <a:buNone/>
            </a:pPr>
            <a:r>
              <a:rPr lang="en-US" sz="3500" dirty="0">
                <a:solidFill>
                  <a:schemeClr val="tx1">
                    <a:lumMod val="65000"/>
                    <a:lumOff val="35000"/>
                  </a:schemeClr>
                </a:solidFill>
              </a:rPr>
              <a:t>It’s great that you have heard of a </a:t>
            </a:r>
            <a:r>
              <a:rPr lang="en-US" sz="3600" dirty="0">
                <a:solidFill>
                  <a:srgbClr val="595959"/>
                </a:solidFill>
              </a:rPr>
              <a:t>POA-HC </a:t>
            </a:r>
            <a:r>
              <a:rPr lang="en-US" sz="3500" dirty="0">
                <a:solidFill>
                  <a:schemeClr val="tx1">
                    <a:lumMod val="65000"/>
                    <a:lumOff val="35000"/>
                  </a:schemeClr>
                </a:solidFill>
              </a:rPr>
              <a:t>before! They can be tricky to understand at first and may seem a little intimidating, but this module will give you all the information you need to know about completing one!</a:t>
            </a:r>
            <a:endParaRPr lang="en-US" sz="3500" dirty="0">
              <a:solidFill>
                <a:schemeClr val="tx1">
                  <a:lumMod val="65000"/>
                  <a:lumOff val="35000"/>
                </a:schemeClr>
              </a:solidFill>
              <a:cs typeface="Calibri"/>
            </a:endParaRPr>
          </a:p>
        </p:txBody>
      </p:sp>
      <p:sp>
        <p:nvSpPr>
          <p:cNvPr id="12" name="Rectangle 11">
            <a:extLst>
              <a:ext uri="{FF2B5EF4-FFF2-40B4-BE49-F238E27FC236}">
                <a16:creationId xmlns:a16="http://schemas.microsoft.com/office/drawing/2014/main" id="{4B49AD00-D954-4DA1-88A1-FFCD8F59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8064" y="0"/>
            <a:ext cx="612393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Worried face outline with solid fill">
            <a:extLst>
              <a:ext uri="{FF2B5EF4-FFF2-40B4-BE49-F238E27FC236}">
                <a16:creationId xmlns:a16="http://schemas.microsoft.com/office/drawing/2014/main" id="{B0441CCF-7BCA-44A1-812D-46D3BC26F5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74755" y="673725"/>
            <a:ext cx="5510549" cy="5510549"/>
          </a:xfrm>
          <a:prstGeom prst="rect">
            <a:avLst/>
          </a:prstGeom>
        </p:spPr>
      </p:pic>
      <p:sp>
        <p:nvSpPr>
          <p:cNvPr id="4" name="TextBox 3">
            <a:hlinkClick r:id="rId5" action="ppaction://hlinksldjump"/>
            <a:extLst>
              <a:ext uri="{FF2B5EF4-FFF2-40B4-BE49-F238E27FC236}">
                <a16:creationId xmlns:a16="http://schemas.microsoft.com/office/drawing/2014/main" id="{E5E28AA9-DC37-414B-94F6-9EB0A5B3F496}"/>
              </a:ext>
            </a:extLst>
          </p:cNvPr>
          <p:cNvSpPr txBox="1"/>
          <p:nvPr/>
        </p:nvSpPr>
        <p:spPr>
          <a:xfrm>
            <a:off x="1827691" y="5269169"/>
            <a:ext cx="2457172" cy="369332"/>
          </a:xfrm>
          <a:prstGeom prst="rect">
            <a:avLst/>
          </a:prstGeom>
          <a:noFill/>
        </p:spPr>
        <p:txBody>
          <a:bodyPr wrap="square" lIns="91440" tIns="45720" rIns="91440" bIns="45720" rtlCol="0" anchor="t">
            <a:spAutoFit/>
          </a:bodyPr>
          <a:lstStyle/>
          <a:p>
            <a:pPr>
              <a:spcAft>
                <a:spcPts val="600"/>
              </a:spcAft>
            </a:pPr>
            <a:r>
              <a:rPr lang="en-US" dirty="0"/>
              <a:t>Click here to continue!</a:t>
            </a:r>
          </a:p>
        </p:txBody>
      </p:sp>
    </p:spTree>
    <p:extLst>
      <p:ext uri="{BB962C8B-B14F-4D97-AF65-F5344CB8AC3E}">
        <p14:creationId xmlns:p14="http://schemas.microsoft.com/office/powerpoint/2010/main" val="2537699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5A70BD0C-48EA-4B0C-94D3-AA95ABE9C5F8}"/>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6C232-4B27-4CDC-B520-2B01C036AC44}"/>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3700" dirty="0"/>
              <a:t>Avoid having the legal system make your medical decisions  - complete your </a:t>
            </a:r>
            <a:br>
              <a:rPr lang="en-US" sz="3700" dirty="0"/>
            </a:br>
            <a:r>
              <a:rPr lang="en-US" sz="3700" dirty="0">
                <a:latin typeface="Calibri Light" panose="020F0302020204030204" pitchFamily="34" charset="0"/>
                <a:cs typeface="Calibri Light" panose="020F0302020204030204" pitchFamily="34" charset="0"/>
              </a:rPr>
              <a:t>POA-HC</a:t>
            </a:r>
            <a:r>
              <a:rPr lang="en-US" sz="3700" dirty="0"/>
              <a:t> today!</a:t>
            </a:r>
            <a:endParaRPr lang="en-US" dirty="0"/>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A2A5F26-BB1D-40BA-AD37-21AE829DDDB0}"/>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22250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234740-835F-4013-A632-0C96CBDAA90D}"/>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Now it's your turn!</a:t>
            </a: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id="{4124E017-EAF8-4CCE-B4D7-DC4414988D20}"/>
              </a:ext>
            </a:extLst>
          </p:cNvPr>
          <p:cNvGraphicFramePr>
            <a:graphicFrameLocks noGrp="1"/>
          </p:cNvGraphicFramePr>
          <p:nvPr>
            <p:ph idx="1"/>
            <p:extLst>
              <p:ext uri="{D42A27DB-BD31-4B8C-83A1-F6EECF244321}">
                <p14:modId xmlns:p14="http://schemas.microsoft.com/office/powerpoint/2010/main" val="35572983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647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6E58915-6889-7748-B9BA-548C137A002B}"/>
              </a:ext>
            </a:extLst>
          </p:cNvPr>
          <p:cNvSpPr/>
          <p:nvPr/>
        </p:nvSpPr>
        <p:spPr>
          <a:xfrm>
            <a:off x="1134942" y="-1493520"/>
            <a:ext cx="9922116" cy="9845040"/>
          </a:xfrm>
          <a:prstGeom prst="ellipse">
            <a:avLst/>
          </a:prstGeom>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B215A-E4D6-1441-8E9E-6C671A8FE89B}"/>
              </a:ext>
            </a:extLst>
          </p:cNvPr>
          <p:cNvSpPr>
            <a:spLocks noGrp="1"/>
          </p:cNvSpPr>
          <p:nvPr>
            <p:ph type="title"/>
          </p:nvPr>
        </p:nvSpPr>
        <p:spPr>
          <a:xfrm>
            <a:off x="2494027" y="329717"/>
            <a:ext cx="7569706" cy="1288238"/>
          </a:xfrm>
        </p:spPr>
        <p:txBody>
          <a:bodyPr anchor="ctr">
            <a:normAutofit fontScale="90000"/>
          </a:bodyPr>
          <a:lstStyle/>
          <a:p>
            <a:pPr algn="ctr"/>
            <a:r>
              <a:rPr lang="en-US" dirty="0">
                <a:solidFill>
                  <a:schemeClr val="bg1"/>
                </a:solidFill>
              </a:rPr>
              <a:t>Tell us what you think!</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8DF86B85-D827-D748-B4A1-8D31846FDB17}"/>
              </a:ext>
            </a:extLst>
          </p:cNvPr>
          <p:cNvSpPr>
            <a:spLocks noGrp="1"/>
          </p:cNvSpPr>
          <p:nvPr>
            <p:ph idx="1"/>
          </p:nvPr>
        </p:nvSpPr>
        <p:spPr>
          <a:xfrm>
            <a:off x="2348448" y="2375916"/>
            <a:ext cx="7860863" cy="4024884"/>
          </a:xfrm>
        </p:spPr>
        <p:txBody>
          <a:bodyPr anchor="t">
            <a:normAutofit/>
          </a:bodyPr>
          <a:lstStyle/>
          <a:p>
            <a:r>
              <a:rPr lang="en-US" sz="2400" dirty="0">
                <a:solidFill>
                  <a:schemeClr val="bg1"/>
                </a:solidFill>
              </a:rPr>
              <a:t>Please fill out this 1-question survey about this learning module.</a:t>
            </a:r>
          </a:p>
          <a:p>
            <a:r>
              <a:rPr lang="en-US" sz="2400" dirty="0">
                <a:solidFill>
                  <a:schemeClr val="bg1"/>
                </a:solidFill>
                <a:hlinkClick r:id="rId3">
                  <a:extLst>
                    <a:ext uri="{A12FA001-AC4F-418D-AE19-62706E023703}">
                      <ahyp:hlinkClr xmlns:ahyp="http://schemas.microsoft.com/office/drawing/2018/hyperlinkcolor" val="tx"/>
                    </a:ext>
                  </a:extLst>
                </a:hlinkClick>
              </a:rPr>
              <a:t>https://PollEv.com/surveys/lHoqBagUMcnkuv9c3lJSQ/respond</a:t>
            </a:r>
            <a:r>
              <a:rPr lang="en-US" sz="2400" dirty="0">
                <a:solidFill>
                  <a:schemeClr val="bg1"/>
                </a:solidFill>
              </a:rPr>
              <a:t> </a:t>
            </a:r>
          </a:p>
          <a:p>
            <a:endParaRPr lang="en-US" sz="2400" dirty="0"/>
          </a:p>
        </p:txBody>
      </p:sp>
      <p:pic>
        <p:nvPicPr>
          <p:cNvPr id="1026" name="Picture 2" descr="We Care Logo by Kate Johnson at Coroflot.com">
            <a:extLst>
              <a:ext uri="{FF2B5EF4-FFF2-40B4-BE49-F238E27FC236}">
                <a16:creationId xmlns:a16="http://schemas.microsoft.com/office/drawing/2014/main" id="{42BE7134-2FE8-44D2-B94D-670700239F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19450" y="3638550"/>
            <a:ext cx="57531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8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DC731-19D0-46CE-B645-660DACEB27FE}"/>
              </a:ext>
            </a:extLst>
          </p:cNvPr>
          <p:cNvSpPr>
            <a:spLocks noGrp="1"/>
          </p:cNvSpPr>
          <p:nvPr>
            <p:ph type="title"/>
          </p:nvPr>
        </p:nvSpPr>
        <p:spPr>
          <a:xfrm>
            <a:off x="643467" y="321734"/>
            <a:ext cx="10905066" cy="1135737"/>
          </a:xfrm>
        </p:spPr>
        <p:txBody>
          <a:bodyPr>
            <a:normAutofit/>
          </a:bodyPr>
          <a:lstStyle/>
          <a:p>
            <a:r>
              <a:rPr lang="en-US" sz="3600" dirty="0">
                <a:cs typeface="Calibri Light"/>
              </a:rPr>
              <a:t>References</a:t>
            </a:r>
          </a:p>
        </p:txBody>
      </p:sp>
      <p:sp>
        <p:nvSpPr>
          <p:cNvPr id="3" name="Content Placeholder 2">
            <a:extLst>
              <a:ext uri="{FF2B5EF4-FFF2-40B4-BE49-F238E27FC236}">
                <a16:creationId xmlns:a16="http://schemas.microsoft.com/office/drawing/2014/main" id="{D86ADC1F-E644-44E2-9806-78BADCD7C5DE}"/>
              </a:ext>
            </a:extLst>
          </p:cNvPr>
          <p:cNvSpPr>
            <a:spLocks noGrp="1"/>
          </p:cNvSpPr>
          <p:nvPr>
            <p:ph idx="1"/>
          </p:nvPr>
        </p:nvSpPr>
        <p:spPr>
          <a:xfrm>
            <a:off x="275334" y="1339639"/>
            <a:ext cx="5148922" cy="4506722"/>
          </a:xfrm>
        </p:spPr>
        <p:txBody>
          <a:bodyPr vert="horz" lIns="91440" tIns="45720" rIns="91440" bIns="45720" rtlCol="0">
            <a:normAutofit fontScale="92500" lnSpcReduction="10000"/>
          </a:bodyPr>
          <a:lstStyle/>
          <a:p>
            <a:pPr marL="0" indent="0">
              <a:buNone/>
            </a:pPr>
            <a:r>
              <a:rPr lang="en-US" sz="1800" b="1" dirty="0">
                <a:ea typeface="+mn-lt"/>
                <a:cs typeface="+mn-lt"/>
              </a:rPr>
              <a:t>Daily Jefferson County Union. (2020, January 6).</a:t>
            </a:r>
            <a:r>
              <a:rPr lang="en-US" sz="1800" b="1" i="1" dirty="0">
                <a:ea typeface="+mn-lt"/>
                <a:cs typeface="+mn-lt"/>
              </a:rPr>
              <a:t> Charlie Berens </a:t>
            </a:r>
            <a:r>
              <a:rPr lang="en-US" sz="1800" b="1" dirty="0">
                <a:cs typeface="Calibri" panose="020F0502020204030204"/>
              </a:rPr>
              <a:t>[image]. </a:t>
            </a:r>
            <a:r>
              <a:rPr lang="en-US" sz="1800" b="1" dirty="0">
                <a:cs typeface="Calibri" panose="020F0502020204030204"/>
                <a:hlinkClick r:id="rId3"/>
              </a:rPr>
              <a:t>https://www.dailyunion.com/charlie-berens/image_e1a7abda-7e1b-5654-8c09-c0d7327fd6cf.html</a:t>
            </a:r>
            <a:endParaRPr lang="en-US" sz="1800" b="1" dirty="0"/>
          </a:p>
          <a:p>
            <a:pPr marL="0" indent="0">
              <a:buNone/>
            </a:pPr>
            <a:r>
              <a:rPr lang="en-US" sz="1800" b="1" dirty="0">
                <a:cs typeface="Calibri" panose="020F0502020204030204"/>
              </a:rPr>
              <a:t>The Republic. (2021, November 4). </a:t>
            </a:r>
            <a:r>
              <a:rPr lang="en-US" sz="1800" b="1" i="1" dirty="0">
                <a:cs typeface="Calibri" panose="020F0502020204030204"/>
              </a:rPr>
              <a:t>U.S. 31 near county road 300E reopens after four-vehicle accident</a:t>
            </a:r>
            <a:r>
              <a:rPr lang="en-US" sz="1800" b="1" dirty="0">
                <a:cs typeface="Calibri" panose="020F0502020204030204"/>
              </a:rPr>
              <a:t> [image]. </a:t>
            </a:r>
            <a:r>
              <a:rPr lang="en-US" sz="1800" b="1" dirty="0">
                <a:ea typeface="+mn-lt"/>
                <a:cs typeface="+mn-lt"/>
                <a:hlinkClick r:id="rId4"/>
              </a:rPr>
              <a:t>https://www.therepublic.com/2021/11/04/large-accident-blocking-u-s-31-near-county-road-300e-motorists-asked-to-avoid-the-area/</a:t>
            </a:r>
            <a:endParaRPr lang="en-US" sz="1800" b="1" dirty="0">
              <a:ea typeface="+mn-lt"/>
              <a:cs typeface="+mn-lt"/>
            </a:endParaRPr>
          </a:p>
          <a:p>
            <a:pPr marL="0" indent="0">
              <a:buNone/>
            </a:pPr>
            <a:r>
              <a:rPr lang="en-US" sz="1800" b="1" dirty="0">
                <a:ea typeface="+mn-lt"/>
                <a:cs typeface="+mn-lt"/>
              </a:rPr>
              <a:t>Wisconsin Department of Health Services. (2021). </a:t>
            </a:r>
            <a:r>
              <a:rPr lang="en-US" sz="1800" b="1" i="1" dirty="0">
                <a:ea typeface="+mn-lt"/>
                <a:cs typeface="+mn-lt"/>
              </a:rPr>
              <a:t>Forms – Advanced Directives.</a:t>
            </a:r>
            <a:r>
              <a:rPr lang="en-US" sz="1800" b="1" dirty="0">
                <a:ea typeface="+mn-lt"/>
                <a:cs typeface="+mn-lt"/>
              </a:rPr>
              <a:t> </a:t>
            </a:r>
            <a:r>
              <a:rPr lang="en-US" sz="1800" b="1" dirty="0">
                <a:ea typeface="+mn-lt"/>
                <a:cs typeface="+mn-lt"/>
                <a:hlinkClick r:id="rId5"/>
              </a:rPr>
              <a:t>https://www.dhs.wisconsin.gov/forms/advdirectives/adformspoa.htm</a:t>
            </a:r>
            <a:endParaRPr lang="en-US" sz="1800" b="1" dirty="0"/>
          </a:p>
          <a:p>
            <a:pPr marL="0" indent="0">
              <a:buNone/>
            </a:pPr>
            <a:r>
              <a:rPr lang="en-US" sz="1800" b="1" dirty="0">
                <a:ea typeface="+mn-lt"/>
                <a:cs typeface="+mn-lt"/>
              </a:rPr>
              <a:t>WSVN Staff. (2021, July 27). Teen on ventilator after getting COVID-19 days before planned vacation [image]. WSAZ 3 News Channel. </a:t>
            </a:r>
            <a:r>
              <a:rPr lang="en-US" sz="1800" b="1" dirty="0">
                <a:ea typeface="+mn-lt"/>
                <a:cs typeface="+mn-lt"/>
                <a:hlinkClick r:id="rId6"/>
              </a:rPr>
              <a:t>http://www.wsaz.com/2021/07/27/teen-ventilator-after-getting-covid-19-days-before-planned-vacation/</a:t>
            </a:r>
            <a:endParaRPr lang="en-US" sz="1800" b="1" dirty="0"/>
          </a:p>
          <a:p>
            <a:pPr marL="0" indent="0">
              <a:buNone/>
            </a:pPr>
            <a:endParaRPr lang="en-US" sz="1300" b="1" i="1" dirty="0">
              <a:cs typeface="Calibri" panose="020F0502020204030204"/>
            </a:endParaRPr>
          </a:p>
          <a:p>
            <a:pPr marL="0" indent="0">
              <a:buNone/>
            </a:pPr>
            <a:endParaRPr lang="en-US" sz="1300" b="1" i="1" dirty="0">
              <a:cs typeface="Calibri" panose="020F0502020204030204"/>
            </a:endParaRPr>
          </a:p>
          <a:p>
            <a:pPr marL="0" indent="0">
              <a:buNone/>
            </a:pPr>
            <a:endParaRPr lang="en-US" sz="1300" dirty="0">
              <a:cs typeface="Calibri" panose="020F0502020204030204"/>
            </a:endParaRPr>
          </a:p>
        </p:txBody>
      </p:sp>
      <p:grpSp>
        <p:nvGrpSpPr>
          <p:cNvPr id="27"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8EECBAEA-186D-4E5E-A1FC-DA231DB9954E}"/>
              </a:ext>
            </a:extLst>
          </p:cNvPr>
          <p:cNvPicPr>
            <a:picLocks noChangeAspect="1"/>
          </p:cNvPicPr>
          <p:nvPr/>
        </p:nvPicPr>
        <p:blipFill>
          <a:blip r:embed="rId7"/>
          <a:stretch>
            <a:fillRect/>
          </a:stretch>
        </p:blipFill>
        <p:spPr>
          <a:xfrm>
            <a:off x="6233667" y="920829"/>
            <a:ext cx="4801367" cy="1095457"/>
          </a:xfrm>
          <a:prstGeom prst="rect">
            <a:avLst/>
          </a:prstGeom>
        </p:spPr>
      </p:pic>
      <p:grpSp>
        <p:nvGrpSpPr>
          <p:cNvPr id="29"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0B99291-25E4-4A62-8307-F30D7B1743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23976" y="2519073"/>
            <a:ext cx="3140713" cy="1819853"/>
          </a:xfrm>
          <a:prstGeom prst="rect">
            <a:avLst/>
          </a:prstGeom>
        </p:spPr>
      </p:pic>
      <p:sp>
        <p:nvSpPr>
          <p:cNvPr id="15" name="TextBox 14">
            <a:extLst>
              <a:ext uri="{FF2B5EF4-FFF2-40B4-BE49-F238E27FC236}">
                <a16:creationId xmlns:a16="http://schemas.microsoft.com/office/drawing/2014/main" id="{B2DC06E7-1072-4157-83D2-6FDA7D66906B}"/>
              </a:ext>
            </a:extLst>
          </p:cNvPr>
          <p:cNvSpPr txBox="1"/>
          <p:nvPr/>
        </p:nvSpPr>
        <p:spPr>
          <a:xfrm>
            <a:off x="6598713" y="5013841"/>
            <a:ext cx="5075423" cy="1200329"/>
          </a:xfrm>
          <a:prstGeom prst="rect">
            <a:avLst/>
          </a:prstGeom>
          <a:noFill/>
        </p:spPr>
        <p:txBody>
          <a:bodyPr wrap="square" rtlCol="0">
            <a:spAutoFit/>
          </a:bodyPr>
          <a:lstStyle/>
          <a:p>
            <a:pPr marL="0" indent="0" algn="ctr">
              <a:buNone/>
            </a:pPr>
            <a:r>
              <a:rPr lang="en-US" b="1" i="1" dirty="0">
                <a:cs typeface="Calibri" panose="020F0502020204030204"/>
              </a:rPr>
              <a:t>**This educational module was created by </a:t>
            </a:r>
            <a:r>
              <a:rPr lang="en-US" b="1" i="1" dirty="0" err="1">
                <a:cs typeface="Calibri" panose="020F0502020204030204"/>
              </a:rPr>
              <a:t>BSN@Home</a:t>
            </a:r>
            <a:r>
              <a:rPr lang="en-US" b="1" i="1" dirty="0">
                <a:cs typeface="Calibri" panose="020F0502020204030204"/>
              </a:rPr>
              <a:t>/UW-Eau Claire Bachelor of Science in Nursing students** </a:t>
            </a:r>
          </a:p>
          <a:p>
            <a:pPr marL="0" indent="0" algn="ctr">
              <a:buNone/>
            </a:pPr>
            <a:r>
              <a:rPr lang="en-US" b="1" i="1" dirty="0">
                <a:cs typeface="Calibri" panose="020F0502020204030204"/>
              </a:rPr>
              <a:t>Fall 2021</a:t>
            </a:r>
          </a:p>
        </p:txBody>
      </p:sp>
    </p:spTree>
    <p:extLst>
      <p:ext uri="{BB962C8B-B14F-4D97-AF65-F5344CB8AC3E}">
        <p14:creationId xmlns:p14="http://schemas.microsoft.com/office/powerpoint/2010/main" val="32179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Neutral face outline with solid fill">
            <a:extLst>
              <a:ext uri="{FF2B5EF4-FFF2-40B4-BE49-F238E27FC236}">
                <a16:creationId xmlns:a16="http://schemas.microsoft.com/office/drawing/2014/main" id="{82BC55FE-6670-4067-9364-1A52245069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56" y="1135290"/>
            <a:ext cx="4598465" cy="4598465"/>
          </a:xfrm>
          <a:prstGeom prst="rect">
            <a:avLst/>
          </a:prstGeom>
        </p:spPr>
      </p:pic>
      <p:sp>
        <p:nvSpPr>
          <p:cNvPr id="12" name="Rectangle 11">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3" y="1"/>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a:extLst>
              <a:ext uri="{FF2B5EF4-FFF2-40B4-BE49-F238E27FC236}">
                <a16:creationId xmlns:a16="http://schemas.microsoft.com/office/drawing/2014/main" id="{2BDFBB4B-3C84-419C-A3D7-9647AC0F07E0}"/>
              </a:ext>
            </a:extLst>
          </p:cNvPr>
          <p:cNvSpPr>
            <a:spLocks noGrp="1"/>
          </p:cNvSpPr>
          <p:nvPr>
            <p:ph idx="1"/>
          </p:nvPr>
        </p:nvSpPr>
        <p:spPr>
          <a:xfrm>
            <a:off x="5798014" y="1960407"/>
            <a:ext cx="5347008" cy="2953917"/>
          </a:xfrm>
        </p:spPr>
        <p:txBody>
          <a:bodyPr vert="horz" lIns="91440" tIns="45720" rIns="91440" bIns="45720" rtlCol="0" anchor="t">
            <a:normAutofit/>
          </a:bodyPr>
          <a:lstStyle/>
          <a:p>
            <a:pPr marL="0" indent="0" algn="ctr">
              <a:buNone/>
            </a:pPr>
            <a:r>
              <a:rPr lang="en-US" sz="4000" dirty="0">
                <a:solidFill>
                  <a:srgbClr val="595959"/>
                </a:solidFill>
              </a:rPr>
              <a:t>Complete this module to learn even more about a POA-HC and join your family and friends in completing one!</a:t>
            </a:r>
            <a:endParaRPr lang="en-US" sz="4000" dirty="0">
              <a:solidFill>
                <a:srgbClr val="595959"/>
              </a:solidFill>
              <a:cs typeface="Calibri"/>
            </a:endParaRPr>
          </a:p>
        </p:txBody>
      </p:sp>
      <p:sp>
        <p:nvSpPr>
          <p:cNvPr id="5" name="TextBox 4">
            <a:hlinkClick r:id="rId5" action="ppaction://hlinksldjump"/>
            <a:extLst>
              <a:ext uri="{FF2B5EF4-FFF2-40B4-BE49-F238E27FC236}">
                <a16:creationId xmlns:a16="http://schemas.microsoft.com/office/drawing/2014/main" id="{29BAF076-70C4-410D-9EFC-FE5E9F5E1805}"/>
              </a:ext>
            </a:extLst>
          </p:cNvPr>
          <p:cNvSpPr txBox="1"/>
          <p:nvPr/>
        </p:nvSpPr>
        <p:spPr>
          <a:xfrm>
            <a:off x="7312086" y="4909994"/>
            <a:ext cx="2326830" cy="369332"/>
          </a:xfrm>
          <a:prstGeom prst="rect">
            <a:avLst/>
          </a:prstGeom>
          <a:noFill/>
        </p:spPr>
        <p:txBody>
          <a:bodyPr wrap="square" lIns="91440" tIns="45720" rIns="91440" bIns="45720" rtlCol="0" anchor="t">
            <a:spAutoFit/>
          </a:bodyPr>
          <a:lstStyle/>
          <a:p>
            <a:pPr>
              <a:spcAft>
                <a:spcPts val="600"/>
              </a:spcAft>
            </a:pPr>
            <a:r>
              <a:rPr lang="en-US" dirty="0"/>
              <a:t>Click here to continue!</a:t>
            </a:r>
          </a:p>
        </p:txBody>
      </p:sp>
    </p:spTree>
    <p:extLst>
      <p:ext uri="{BB962C8B-B14F-4D97-AF65-F5344CB8AC3E}">
        <p14:creationId xmlns:p14="http://schemas.microsoft.com/office/powerpoint/2010/main" val="160203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660CE0-2462-4EF9-B476-6F139230E2F7}"/>
              </a:ext>
            </a:extLst>
          </p:cNvPr>
          <p:cNvSpPr>
            <a:spLocks noGrp="1"/>
          </p:cNvSpPr>
          <p:nvPr>
            <p:ph idx="1"/>
          </p:nvPr>
        </p:nvSpPr>
        <p:spPr>
          <a:xfrm>
            <a:off x="860398" y="1939336"/>
            <a:ext cx="5038916" cy="2984949"/>
          </a:xfrm>
        </p:spPr>
        <p:txBody>
          <a:bodyPr vert="horz" lIns="91440" tIns="45720" rIns="91440" bIns="45720" rtlCol="0" anchor="t">
            <a:normAutofit/>
          </a:bodyPr>
          <a:lstStyle/>
          <a:p>
            <a:pPr marL="0" indent="0" algn="ctr">
              <a:buNone/>
            </a:pPr>
            <a:r>
              <a:rPr lang="en-US" sz="4000" dirty="0">
                <a:solidFill>
                  <a:schemeClr val="tx1">
                    <a:lumMod val="65000"/>
                    <a:lumOff val="35000"/>
                  </a:schemeClr>
                </a:solidFill>
              </a:rPr>
              <a:t>That’s great you know what a </a:t>
            </a:r>
            <a:r>
              <a:rPr lang="en-US" sz="4000" dirty="0">
                <a:solidFill>
                  <a:srgbClr val="595959"/>
                </a:solidFill>
              </a:rPr>
              <a:t>POA-HC </a:t>
            </a:r>
            <a:r>
              <a:rPr lang="en-US" sz="4000" dirty="0">
                <a:solidFill>
                  <a:schemeClr val="tx1">
                    <a:lumMod val="65000"/>
                    <a:lumOff val="35000"/>
                  </a:schemeClr>
                </a:solidFill>
              </a:rPr>
              <a:t>is! This learning module will provide resources for completing one!</a:t>
            </a:r>
            <a:endParaRPr lang="en-US" sz="4000" dirty="0">
              <a:solidFill>
                <a:schemeClr val="tx1">
                  <a:lumMod val="65000"/>
                  <a:lumOff val="35000"/>
                </a:schemeClr>
              </a:solidFill>
              <a:cs typeface="Calibri"/>
            </a:endParaRPr>
          </a:p>
        </p:txBody>
      </p:sp>
      <p:sp>
        <p:nvSpPr>
          <p:cNvPr id="12" name="Rectangle 11">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Grinning face outline with solid fill">
            <a:extLst>
              <a:ext uri="{FF2B5EF4-FFF2-40B4-BE49-F238E27FC236}">
                <a16:creationId xmlns:a16="http://schemas.microsoft.com/office/drawing/2014/main" id="{FC209541-02A9-4449-8A0D-FC3654BD225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30374" y="961497"/>
            <a:ext cx="4912917" cy="4923960"/>
          </a:xfrm>
          <a:prstGeom prst="rect">
            <a:avLst/>
          </a:prstGeom>
        </p:spPr>
      </p:pic>
      <p:sp>
        <p:nvSpPr>
          <p:cNvPr id="5" name="TextBox 4">
            <a:hlinkClick r:id="rId5" action="ppaction://hlinksldjump"/>
            <a:extLst>
              <a:ext uri="{FF2B5EF4-FFF2-40B4-BE49-F238E27FC236}">
                <a16:creationId xmlns:a16="http://schemas.microsoft.com/office/drawing/2014/main" id="{5A674986-D511-490A-813D-6652099A5F49}"/>
              </a:ext>
            </a:extLst>
          </p:cNvPr>
          <p:cNvSpPr txBox="1"/>
          <p:nvPr/>
        </p:nvSpPr>
        <p:spPr>
          <a:xfrm>
            <a:off x="2208691" y="4930046"/>
            <a:ext cx="2336857" cy="369332"/>
          </a:xfrm>
          <a:prstGeom prst="rect">
            <a:avLst/>
          </a:prstGeom>
          <a:noFill/>
        </p:spPr>
        <p:txBody>
          <a:bodyPr wrap="square" lIns="91440" tIns="45720" rIns="91440" bIns="45720" rtlCol="0" anchor="t">
            <a:spAutoFit/>
          </a:bodyPr>
          <a:lstStyle/>
          <a:p>
            <a:pPr>
              <a:spcAft>
                <a:spcPts val="600"/>
              </a:spcAft>
            </a:pPr>
            <a:r>
              <a:rPr lang="en-US" dirty="0"/>
              <a:t>Click here to continue!</a:t>
            </a:r>
          </a:p>
        </p:txBody>
      </p:sp>
    </p:spTree>
    <p:extLst>
      <p:ext uri="{BB962C8B-B14F-4D97-AF65-F5344CB8AC3E}">
        <p14:creationId xmlns:p14="http://schemas.microsoft.com/office/powerpoint/2010/main" val="299168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Sunglasses face outline with solid fill">
            <a:extLst>
              <a:ext uri="{FF2B5EF4-FFF2-40B4-BE49-F238E27FC236}">
                <a16:creationId xmlns:a16="http://schemas.microsoft.com/office/drawing/2014/main" id="{63FECC97-D791-415E-A1F2-FB69DAC1D5D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096" y="1278856"/>
            <a:ext cx="4278203" cy="4300290"/>
          </a:xfrm>
          <a:prstGeom prst="rect">
            <a:avLst/>
          </a:prstGeom>
        </p:spPr>
      </p:pic>
      <p:sp>
        <p:nvSpPr>
          <p:cNvPr id="12" name="Rectangle 11">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3" y="1"/>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a:extLst>
              <a:ext uri="{FF2B5EF4-FFF2-40B4-BE49-F238E27FC236}">
                <a16:creationId xmlns:a16="http://schemas.microsoft.com/office/drawing/2014/main" id="{FBFA46E9-8253-468C-9A4D-B30BCE429D9A}"/>
              </a:ext>
            </a:extLst>
          </p:cNvPr>
          <p:cNvSpPr>
            <a:spLocks noGrp="1"/>
          </p:cNvSpPr>
          <p:nvPr>
            <p:ph idx="1"/>
          </p:nvPr>
        </p:nvSpPr>
        <p:spPr>
          <a:xfrm>
            <a:off x="5421374" y="1850989"/>
            <a:ext cx="6263616" cy="3528177"/>
          </a:xfrm>
        </p:spPr>
        <p:txBody>
          <a:bodyPr vert="horz" lIns="91440" tIns="45720" rIns="91440" bIns="45720" rtlCol="0" anchor="t">
            <a:noAutofit/>
          </a:bodyPr>
          <a:lstStyle/>
          <a:p>
            <a:pPr marL="0" indent="0" algn="ctr">
              <a:buNone/>
            </a:pPr>
            <a:r>
              <a:rPr lang="en-US" sz="3500" dirty="0">
                <a:solidFill>
                  <a:srgbClr val="595959"/>
                </a:solidFill>
              </a:rPr>
              <a:t>WONDERFUL! It is so great you have a </a:t>
            </a:r>
            <a:r>
              <a:rPr lang="en-US" sz="3600" dirty="0">
                <a:solidFill>
                  <a:srgbClr val="595959"/>
                </a:solidFill>
              </a:rPr>
              <a:t>POA-HC</a:t>
            </a:r>
            <a:r>
              <a:rPr lang="en-US" sz="3500" dirty="0">
                <a:solidFill>
                  <a:srgbClr val="595959"/>
                </a:solidFill>
              </a:rPr>
              <a:t> completed. This learning module will help make sure you understand everything about it and ensure the appropriate people have a copy!</a:t>
            </a:r>
            <a:endParaRPr lang="en-US" sz="3500" dirty="0">
              <a:solidFill>
                <a:srgbClr val="595959"/>
              </a:solidFill>
              <a:cs typeface="Calibri"/>
            </a:endParaRPr>
          </a:p>
        </p:txBody>
      </p:sp>
      <p:sp>
        <p:nvSpPr>
          <p:cNvPr id="5" name="TextBox 4">
            <a:hlinkClick r:id="rId5" action="ppaction://hlinksldjump"/>
            <a:extLst>
              <a:ext uri="{FF2B5EF4-FFF2-40B4-BE49-F238E27FC236}">
                <a16:creationId xmlns:a16="http://schemas.microsoft.com/office/drawing/2014/main" id="{523222D6-0AA6-4E2E-83BF-774858BCF755}"/>
              </a:ext>
            </a:extLst>
          </p:cNvPr>
          <p:cNvSpPr txBox="1"/>
          <p:nvPr/>
        </p:nvSpPr>
        <p:spPr>
          <a:xfrm>
            <a:off x="7312086" y="5060388"/>
            <a:ext cx="2326830" cy="369332"/>
          </a:xfrm>
          <a:prstGeom prst="rect">
            <a:avLst/>
          </a:prstGeom>
          <a:noFill/>
        </p:spPr>
        <p:txBody>
          <a:bodyPr wrap="square" lIns="91440" tIns="45720" rIns="91440" bIns="45720" rtlCol="0" anchor="t">
            <a:spAutoFit/>
          </a:bodyPr>
          <a:lstStyle/>
          <a:p>
            <a:pPr>
              <a:spcAft>
                <a:spcPts val="600"/>
              </a:spcAft>
            </a:pPr>
            <a:r>
              <a:rPr lang="en-US" dirty="0"/>
              <a:t>Click here to continue!</a:t>
            </a:r>
          </a:p>
        </p:txBody>
      </p:sp>
    </p:spTree>
    <p:extLst>
      <p:ext uri="{BB962C8B-B14F-4D97-AF65-F5344CB8AC3E}">
        <p14:creationId xmlns:p14="http://schemas.microsoft.com/office/powerpoint/2010/main" val="3424264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22174</TotalTime>
  <Words>3871</Words>
  <Application>Microsoft Office PowerPoint</Application>
  <PresentationFormat>Widescreen</PresentationFormat>
  <Paragraphs>420</Paragraphs>
  <Slides>63</Slides>
  <Notes>62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63</vt:i4>
      </vt:variant>
    </vt:vector>
  </HeadingPairs>
  <TitlesOfParts>
    <vt:vector size="76" baseType="lpstr">
      <vt:lpstr>Arial</vt:lpstr>
      <vt:lpstr>Avenir Next LT Pro</vt:lpstr>
      <vt:lpstr>Avenir Next LT Pro Light</vt:lpstr>
      <vt:lpstr>Calibri</vt:lpstr>
      <vt:lpstr>Calibri Light</vt:lpstr>
      <vt:lpstr>Century Gothic</vt:lpstr>
      <vt:lpstr>Cooper Black</vt:lpstr>
      <vt:lpstr>Grotesque</vt:lpstr>
      <vt:lpstr>Ink Free</vt:lpstr>
      <vt:lpstr>Wingdings</vt:lpstr>
      <vt:lpstr>Wingdings,Sans-Serif</vt:lpstr>
      <vt:lpstr>office theme</vt:lpstr>
      <vt:lpstr>Office Theme</vt:lpstr>
      <vt:lpstr>Power of Attorney - Healthcare </vt:lpstr>
      <vt:lpstr>Are you prepared for the unexpected?</vt:lpstr>
      <vt:lpstr>POA-HC addresses questions like...</vt:lpstr>
      <vt:lpstr>How much do you know about  Power of Attorney - Healthcare (POA-HC)?</vt:lpstr>
      <vt:lpstr>PowerPoint Presentation</vt:lpstr>
      <vt:lpstr>PowerPoint Presentation</vt:lpstr>
      <vt:lpstr>PowerPoint Presentation</vt:lpstr>
      <vt:lpstr>PowerPoint Presentation</vt:lpstr>
      <vt:lpstr>PowerPoint Presentation</vt:lpstr>
      <vt:lpstr>PowerPoint Presentation</vt:lpstr>
      <vt:lpstr>Important Definitions</vt:lpstr>
      <vt:lpstr>PowerPoint Presentation</vt:lpstr>
      <vt:lpstr>PowerPoint Presentation</vt:lpstr>
      <vt:lpstr>PowerPoint Presentation</vt:lpstr>
      <vt:lpstr>PowerPoint Presentation</vt:lpstr>
      <vt:lpstr>PowerPoint Presentation</vt:lpstr>
      <vt:lpstr>PowerPoint Presentation</vt:lpstr>
      <vt:lpstr>Incapacitation</vt:lpstr>
      <vt:lpstr>POA-HC or Guardianship</vt:lpstr>
      <vt:lpstr>Guardianship </vt:lpstr>
      <vt:lpstr>Testimonial </vt:lpstr>
      <vt:lpstr>Ready to get started?</vt:lpstr>
      <vt:lpstr>Still Not Convinced?</vt:lpstr>
      <vt:lpstr>Ready to get started? Obtain your form!</vt:lpstr>
      <vt:lpstr>POA-HC How-to Guide &amp; Breakdown</vt:lpstr>
      <vt:lpstr>Creation of POA for Healthcare</vt:lpstr>
      <vt:lpstr>Designation of Healthcare Agent</vt:lpstr>
      <vt:lpstr>Admission to Nursing Home or Community-Based Residential Facility</vt:lpstr>
      <vt:lpstr>Provision of Feeding Tube</vt:lpstr>
      <vt:lpstr>Health Care Decisions for Pregnant Women</vt:lpstr>
      <vt:lpstr>Statement of Desires, Special Provisions, or Limitations </vt:lpstr>
      <vt:lpstr>Signature of Principal </vt:lpstr>
      <vt:lpstr>Statement of Witnesses </vt:lpstr>
      <vt:lpstr>Statement of Healthcare Agent and Alternate Healthcare Agent</vt:lpstr>
      <vt:lpstr>Anatomical Gifts</vt:lpstr>
      <vt:lpstr>Final Signature </vt:lpstr>
      <vt:lpstr>Creation of POA for Healthcare</vt:lpstr>
      <vt:lpstr>Designation of Healthcare Agent</vt:lpstr>
      <vt:lpstr>Admission to Nursing Home or Community-Based Residential Facility</vt:lpstr>
      <vt:lpstr>Provision of Feeding Tube</vt:lpstr>
      <vt:lpstr>Health Care Decisions for Pregnant Women</vt:lpstr>
      <vt:lpstr>Statement of Desires, Special Provisions, or Limitations </vt:lpstr>
      <vt:lpstr>Signature of Principal </vt:lpstr>
      <vt:lpstr>Statement of Witnesses </vt:lpstr>
      <vt:lpstr>Statement of Healthcare Agent and Alternate Healthcare Agent</vt:lpstr>
      <vt:lpstr>Anatomical Gifts</vt:lpstr>
      <vt:lpstr>Final Signature </vt:lpstr>
      <vt:lpstr>Additional Questions?</vt:lpstr>
      <vt:lpstr>Additional Advance Directive Forms:</vt:lpstr>
      <vt:lpstr>PowerPoint Presentation</vt:lpstr>
      <vt:lpstr>Testimonial </vt:lpstr>
      <vt:lpstr>PowerPoint Presentation</vt:lpstr>
      <vt:lpstr>John is an 18-year-old college student. He has not completed a POA-HC but has been asked if he has one. John's best response is...</vt:lpstr>
      <vt:lpstr>Wrong answer</vt:lpstr>
      <vt:lpstr>Correct Answer!</vt:lpstr>
      <vt:lpstr>Penny has a completed POA-HC. Who should she give a copy to?  </vt:lpstr>
      <vt:lpstr>Correct Answer!</vt:lpstr>
      <vt:lpstr>PowerPoint Presentation</vt:lpstr>
      <vt:lpstr>PowerPoint Presentation</vt:lpstr>
      <vt:lpstr>Avoid having the legal system make your medical decisions  - complete your  POA-HC today!</vt:lpstr>
      <vt:lpstr>Now it's your turn!</vt:lpstr>
      <vt:lpstr>Tell us what you think!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Kristan Bowman</dc:creator>
  <cp:lastModifiedBy>Lisa Wells</cp:lastModifiedBy>
  <cp:revision>381</cp:revision>
  <dcterms:created xsi:type="dcterms:W3CDTF">2021-10-23T16:21:38Z</dcterms:created>
  <dcterms:modified xsi:type="dcterms:W3CDTF">2022-04-11T17:20:59Z</dcterms:modified>
</cp:coreProperties>
</file>